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9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114" d="100"/>
          <a:sy n="114" d="100"/>
        </p:scale>
        <p:origin x="91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616" y="0"/>
            <a:ext cx="12309232" cy="6858001"/>
            <a:chOff x="-58616" y="0"/>
            <a:chExt cx="12309232" cy="6858001"/>
          </a:xfrm>
        </p:grpSpPr>
        <p:pic>
          <p:nvPicPr>
            <p:cNvPr id="3" name="image1.png"/>
            <p:cNvPicPr>
              <a:picLocks noChangeAspect="1"/>
            </p:cNvPicPr>
            <p:nvPr/>
          </p:nvPicPr>
          <p:blipFill>
            <a:blip r:embed="rId2"/>
            <a:srcRect l="17850" t="4250" b="4250"/>
            <a:stretch>
              <a:fillRect/>
            </a:stretch>
          </p:blipFill>
          <p:spPr>
            <a:xfrm>
              <a:off x="-58616" y="0"/>
              <a:ext cx="12309232" cy="6858001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flipH="1">
              <a:off x="-58615" y="0"/>
              <a:ext cx="12309231" cy="6858001"/>
            </a:xfrm>
            <a:prstGeom prst="rect">
              <a:avLst/>
            </a:prstGeom>
            <a:gradFill>
              <a:gsLst>
                <a:gs pos="0">
                  <a:srgbClr val="5085DE">
                    <a:alpha val="0"/>
                    <a:lumMod val="60000"/>
                    <a:lumOff val="40000"/>
                  </a:srgbClr>
                </a:gs>
                <a:gs pos="44000">
                  <a:srgbClr val="1254C0">
                    <a:alpha val="49000"/>
                  </a:srgbClr>
                </a:gs>
              </a:gsLst>
              <a:lin ang="2700000"/>
            </a:gradFill>
            <a:ln cap="flat">
              <a:prstDash val="solid"/>
            </a:ln>
          </p:spPr>
          <p:txBody>
            <a:bodyPr rot="0" vert="horz" wrap="square" lIns="91440" tIns="45720" rIns="91440" bIns="45720" anchor="ctr">
              <a:noAutofit/>
            </a:bodyPr>
            <a:p>
              <a:pPr marL="0" algn="ctr"/>
            </a:p>
          </p:txBody>
        </p:sp>
      </p:grpSp>
      <p:sp>
        <p:nvSpPr>
          <p:cNvPr id="5" name="AutoShape 5"/>
          <p:cNvSpPr/>
          <p:nvPr>
            <p:ph type="ctrTitle" hasCustomPrompt="1"/>
          </p:nvPr>
        </p:nvSpPr>
        <p:spPr>
          <a:xfrm>
            <a:off x="1456622" y="2074212"/>
            <a:ext cx="10062278" cy="1810780"/>
          </a:xfrm>
        </p:spPr>
        <p:txBody>
          <a:bodyPr vert="horz" lIns="91440" tIns="45720" rIns="91440" bIns="45720" anchor="b">
            <a:sp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</a:t>
            </a:r>
            <a:br>
              <a:rPr lang="en-US" sz="6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</a:br>
            <a:r>
              <a:rPr lang="en-US" sz="6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Master title style</a:t>
            </a:r>
            <a:endParaRPr lang="en-US" sz="60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6" name="AutoShape 6"/>
          <p:cNvSpPr/>
          <p:nvPr>
            <p:ph type="subTitle" idx="1"/>
          </p:nvPr>
        </p:nvSpPr>
        <p:spPr>
          <a:xfrm>
            <a:off x="1456622" y="4258063"/>
            <a:ext cx="1686481" cy="58138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vert="horz" wrap="square" lIns="91440" tIns="45720" rIns="91440" bIns="45720" anchor="ctr">
            <a:noAutofit/>
          </a:bodyPr>
          <a:p>
            <a:pPr marL="228600" indent="-228600" algn="ctr">
              <a:lnSpc>
                <a:spcPct val="90000"/>
              </a:lnSpc>
              <a:spcBef>
                <a:spcPct val="0"/>
              </a:spcBef>
            </a:pPr>
            <a:r>
              <a:rPr lang="en-US" sz="1100" b="0" i="0" u="none" baseline="0">
                <a:solidFill>
                  <a:srgbClr val="125191"/>
                </a:solidFill>
                <a:latin typeface="Arial" panose="020B0604020202020204"/>
                <a:ea typeface="Arial" panose="020B0604020202020204"/>
              </a:rPr>
              <a:t>Click to edit Master subtitle style</a:t>
            </a:r>
            <a:endParaRPr lang="en-US" sz="1100" b="0" i="0" u="none" baseline="0">
              <a:solidFill>
                <a:srgbClr val="125191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idx="1"/>
          </p:nvPr>
        </p:nvSpPr>
        <p:spPr>
          <a:xfrm>
            <a:off x="660400" y="1130300"/>
            <a:ext cx="10858500" cy="5003800"/>
          </a:xfrm>
        </p:spPr>
        <p:txBody>
          <a:bodyPr vert="horz" lIns="91440" tIns="45720" rIns="91440" bIns="45720" anchor="t">
            <a:normAutofit/>
          </a:bodyPr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Second level</a:t>
            </a:r>
            <a:endParaRPr lang="en-US" sz="16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Third level</a:t>
            </a:r>
            <a:endParaRPr lang="en-US" sz="14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Fourth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Fifth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white"/>
              <a:schemeClr val="accent3">
                <a:satMod val="135000"/>
                <a:shade val="45000"/>
              </a:schemeClr>
            </a:duotone>
          </a:blip>
          <a:srcRect l="17850" t="4250" b="4250"/>
          <a:stretch>
            <a:fillRect/>
          </a:stretch>
        </p:blipFill>
        <p:spPr>
          <a:xfrm>
            <a:off x="-58616" y="0"/>
            <a:ext cx="12250616" cy="6858001"/>
          </a:xfrm>
          <a:prstGeom prst="rect">
            <a:avLst/>
          </a:prstGeom>
        </p:spPr>
      </p:pic>
      <p:sp>
        <p:nvSpPr>
          <p:cNvPr id="3" name="AutoShape 3"/>
          <p:cNvSpPr/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 vert="horz" lIns="91440" tIns="45720" rIns="91440" bIns="45720" anchor="t">
            <a:normAutofit/>
          </a:bodyPr>
          <a:p>
            <a:pPr marL="0" indent="0" algn="r">
              <a:lnSpc>
                <a:spcPct val="90000"/>
              </a:lnSpc>
              <a:spcBef>
                <a:spcPts val="1000"/>
              </a:spcBef>
            </a:pPr>
            <a:r>
              <a:rPr lang="en-US" sz="24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CONTENTS</a:t>
            </a:r>
            <a:endParaRPr lang="en-US" sz="24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ph type="body" sz="quarter" idx="13"/>
          </p:nvPr>
        </p:nvSpPr>
        <p:spPr>
          <a:xfrm>
            <a:off x="3647836" y="1500187"/>
            <a:ext cx="7871045" cy="4633913"/>
          </a:xfrm>
        </p:spPr>
        <p:txBody>
          <a:bodyPr vert="horz" lIns="91440" tIns="45720" rIns="91440" bIns="45720" anchor="t">
            <a:normAutofit/>
          </a:bodyPr>
          <a:p>
            <a:pPr marL="342900" indent="-342900" algn="l">
              <a:lnSpc>
                <a:spcPct val="9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800100" lvl="1" indent="-342900" algn="l">
              <a:lnSpc>
                <a:spcPct val="9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Second level</a:t>
            </a:r>
            <a:endParaRPr lang="en-US" sz="16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257300" lvl="2" indent="-342900" algn="l">
              <a:lnSpc>
                <a:spcPct val="9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Third level</a:t>
            </a:r>
            <a:endParaRPr lang="en-US" sz="14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Fourth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Fifth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616" y="0"/>
            <a:ext cx="12309232" cy="6858001"/>
            <a:chOff x="-58616" y="0"/>
            <a:chExt cx="12309232" cy="6858001"/>
          </a:xfrm>
        </p:grpSpPr>
        <p:pic>
          <p:nvPicPr>
            <p:cNvPr id="3" name="image1.png"/>
            <p:cNvPicPr>
              <a:picLocks noChangeAspect="1"/>
            </p:cNvPicPr>
            <p:nvPr/>
          </p:nvPicPr>
          <p:blipFill>
            <a:blip r:embed="rId2"/>
            <a:srcRect l="17850" t="4250" b="4250"/>
            <a:stretch>
              <a:fillRect/>
            </a:stretch>
          </p:blipFill>
          <p:spPr>
            <a:xfrm>
              <a:off x="-58616" y="0"/>
              <a:ext cx="12309232" cy="6858001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flipH="1">
              <a:off x="-58615" y="0"/>
              <a:ext cx="12309231" cy="6858001"/>
            </a:xfrm>
            <a:prstGeom prst="rect">
              <a:avLst/>
            </a:prstGeom>
            <a:gradFill>
              <a:gsLst>
                <a:gs pos="0">
                  <a:srgbClr val="5085DE">
                    <a:alpha val="0"/>
                    <a:lumMod val="60000"/>
                    <a:lumOff val="40000"/>
                  </a:srgbClr>
                </a:gs>
                <a:gs pos="44000">
                  <a:srgbClr val="1254C0">
                    <a:alpha val="49000"/>
                  </a:srgbClr>
                </a:gs>
              </a:gsLst>
              <a:lin ang="2700000"/>
            </a:gradFill>
            <a:ln cap="flat">
              <a:prstDash val="solid"/>
            </a:ln>
          </p:spPr>
          <p:txBody>
            <a:bodyPr rot="0" vert="horz" wrap="square" lIns="91440" tIns="45720" rIns="91440" bIns="45720" anchor="ctr">
              <a:noAutofit/>
            </a:bodyPr>
            <a:p>
              <a:pPr marL="0" algn="ctr"/>
            </a:p>
          </p:txBody>
        </p:sp>
      </p:grpSp>
      <p:sp>
        <p:nvSpPr>
          <p:cNvPr id="5" name="AutoShape 5"/>
          <p:cNvSpPr/>
          <p:nvPr>
            <p:ph type="title"/>
          </p:nvPr>
        </p:nvSpPr>
        <p:spPr>
          <a:xfrm>
            <a:off x="660400" y="3325377"/>
            <a:ext cx="5731164" cy="424732"/>
          </a:xfrm>
        </p:spPr>
        <p:txBody>
          <a:bodyPr vert="horz" lIns="91440" tIns="45720" rIns="91440" bIns="45720" anchor="b">
            <a:sp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4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4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6" name="AutoShape 6"/>
          <p:cNvSpPr/>
          <p:nvPr>
            <p:ph type="body" idx="1"/>
          </p:nvPr>
        </p:nvSpPr>
        <p:spPr>
          <a:xfrm>
            <a:off x="660400" y="3750109"/>
            <a:ext cx="5731164" cy="258532"/>
          </a:xfrm>
        </p:spPr>
        <p:txBody>
          <a:bodyPr vert="horz" lIns="91440" tIns="45720" rIns="91440" bIns="45720" anchor="t">
            <a:spAutoFit/>
          </a:bodyPr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en-US" sz="1200" b="0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200" b="0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white"/>
              <a:schemeClr val="accent3">
                <a:satMod val="135000"/>
                <a:shade val="45000"/>
              </a:schemeClr>
            </a:duotone>
          </a:blip>
          <a:srcRect l="17850" t="4250" b="4250"/>
          <a:stretch>
            <a:fillRect/>
          </a:stretch>
        </p:blipFill>
        <p:spPr>
          <a:xfrm>
            <a:off x="-58616" y="0"/>
            <a:ext cx="12250616" cy="6858001"/>
          </a:xfrm>
          <a:prstGeom prst="rect">
            <a:avLst/>
          </a:prstGeom>
        </p:spPr>
      </p:pic>
      <p:sp>
        <p:nvSpPr>
          <p:cNvPr id="3" name="AutoShape 3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flipH="1">
            <a:off x="-58616" y="0"/>
            <a:ext cx="12309232" cy="6858001"/>
            <a:chOff x="-58616" y="0"/>
            <a:chExt cx="12309232" cy="6858001"/>
          </a:xfrm>
        </p:grpSpPr>
        <p:pic>
          <p:nvPicPr>
            <p:cNvPr id="3" name="image1.png"/>
            <p:cNvPicPr>
              <a:picLocks noChangeAspect="1"/>
            </p:cNvPicPr>
            <p:nvPr/>
          </p:nvPicPr>
          <p:blipFill>
            <a:blip r:embed="rId2"/>
            <a:srcRect l="17850" t="4250" b="4250"/>
            <a:stretch>
              <a:fillRect/>
            </a:stretch>
          </p:blipFill>
          <p:spPr>
            <a:xfrm>
              <a:off x="-58616" y="0"/>
              <a:ext cx="12309232" cy="6858001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flipH="1">
              <a:off x="-58615" y="0"/>
              <a:ext cx="12309231" cy="6858001"/>
            </a:xfrm>
            <a:prstGeom prst="rect">
              <a:avLst/>
            </a:prstGeom>
            <a:gradFill>
              <a:gsLst>
                <a:gs pos="0">
                  <a:srgbClr val="5085DE">
                    <a:alpha val="0"/>
                    <a:lumMod val="60000"/>
                    <a:lumOff val="40000"/>
                  </a:srgbClr>
                </a:gs>
                <a:gs pos="44000">
                  <a:srgbClr val="1254C0">
                    <a:alpha val="49000"/>
                  </a:srgbClr>
                </a:gs>
              </a:gsLst>
              <a:lin ang="2700000"/>
            </a:gradFill>
            <a:ln cap="flat">
              <a:prstDash val="solid"/>
            </a:ln>
          </p:spPr>
          <p:txBody>
            <a:bodyPr rot="0" vert="horz" wrap="square" lIns="91440" tIns="45720" rIns="91440" bIns="45720" anchor="ctr">
              <a:noAutofit/>
            </a:bodyPr>
            <a:p>
              <a:pPr marL="0" algn="ctr"/>
            </a:p>
          </p:txBody>
        </p:sp>
      </p:grpSp>
      <p:sp>
        <p:nvSpPr>
          <p:cNvPr id="5" name="AutoShape 5"/>
          <p:cNvSpPr/>
          <p:nvPr>
            <p:ph type="body" sz="quarter" idx="13"/>
          </p:nvPr>
        </p:nvSpPr>
        <p:spPr>
          <a:xfrm>
            <a:off x="660400" y="3602891"/>
            <a:ext cx="10858500" cy="535531"/>
          </a:xfrm>
        </p:spPr>
        <p:txBody>
          <a:bodyPr vert="horz" lIns="91440" tIns="45720" rIns="91440" bIns="45720" anchor="b">
            <a:spAutoFit/>
          </a:bodyPr>
          <a:p>
            <a:pPr marL="228600" indent="-228600" algn="r">
              <a:lnSpc>
                <a:spcPct val="90000"/>
              </a:lnSpc>
              <a:spcBef>
                <a:spcPct val="0"/>
              </a:spcBef>
            </a:pPr>
            <a:r>
              <a:rPr lang="en-US" sz="32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32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title style</a:t>
            </a:r>
            <a:endParaRPr lang="en-US" sz="2800" b="1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" name="AutoShape 3"/>
          <p:cNvSpPr/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Click to edit Master text styles</a:t>
            </a:r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Second level</a:t>
            </a:r>
            <a:endParaRPr lang="en-US" sz="16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Third level</a:t>
            </a:r>
            <a:endParaRPr lang="en-US" sz="14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Fourth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Fifth level</a:t>
            </a:r>
            <a:endParaRPr lang="en-US" sz="12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AutoShape 4"/>
          <p:cNvSpPr/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5" name="AutoShape 5"/>
          <p:cNvSpPr/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l"/>
            <a:r>
              <a:rPr lang="zh-CN" alt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2024/8/1</a:t>
            </a:r>
            <a:endParaRPr lang="zh-CN" alt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6" name="AutoShape 6"/>
          <p:cNvSpPr/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algn="l"/>
            <a:fld id="{3386411A-70EE-422D-B97C-F56BEE3FF077}" type="slidenum">
              <a:rPr lang="en-US" sz="1800" b="0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</a:fld>
            <a:endParaRPr lang="en-US" sz="1800" b="0" i="0" u="none" baseline="0">
              <a:solidFill>
                <a:srgbClr val="2F2F2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ctrTitle"/>
          </p:nvPr>
        </p:nvSpPr>
        <p:spPr>
          <a:xfrm>
            <a:off x="1456622" y="2074212"/>
            <a:ext cx="10062278" cy="181078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6000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AI-Powered Fake News Detection: A Deep Dive</a:t>
            </a:r>
            <a:endParaRPr lang="zh-CN" altLang="en-US" sz="6000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>
            <p:ph type="subTitle" idx="1"/>
          </p:nvPr>
        </p:nvSpPr>
        <p:spPr>
          <a:xfrm>
            <a:off x="1456622" y="4258063"/>
            <a:ext cx="1686481" cy="581380"/>
          </a:xfrm>
          <a:solidFill>
            <a:srgbClr val="FFFFFF"/>
          </a:solidFill>
        </p:spPr>
        <p:txBody>
          <a:bodyPr vert="horz" lIns="91440" tIns="45720" rIns="91440" bIns="45720" anchor="ctr">
            <a:normAutofit/>
          </a:bodyPr>
          <a:p>
            <a:pPr marL="0" indent="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1600" b="0" i="0" u="none" baseline="0">
                <a:solidFill>
                  <a:srgbClr val="125191"/>
                </a:solidFill>
                <a:latin typeface="Microsoft YaHei" panose="020B0503020204020204" charset="-122"/>
                <a:ea typeface="Microsoft YaHei" panose="020B0503020204020204" charset="-122"/>
              </a:rPr>
              <a:t>Reporter</a:t>
            </a:r>
            <a:endParaRPr lang="zh-CN" altLang="en-US" sz="1600" b="0" i="0" u="none" baseline="0">
              <a:solidFill>
                <a:srgbClr val="12519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0795000" y="6540500"/>
            <a:ext cx="1270000" cy="190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rtlCol="0" anchor="t"/>
          <a:lstStyle/>
          <a:p>
            <a:pPr algn="r">
              <a:defRPr/>
            </a:pPr>
            <a:r>
              <a:rPr lang="en-US" sz="800" b="0" i="0" u="none" baseline="0">
                <a:solidFill>
                  <a:srgbClr val="808080"/>
                </a:solidFill>
                <a:latin typeface="Microsoft YaHei" panose="020B0503020204020204" charset="-122"/>
                <a:ea typeface="Microsoft YaHei" panose="020B0503020204020204" charset="-122"/>
              </a:rPr>
              <a:t>Created By AI</a:t>
            </a:r>
            <a:endParaRPr lang="en-US"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3325377"/>
            <a:ext cx="5731164" cy="424732"/>
          </a:xfrm>
        </p:spPr>
        <p:txBody>
          <a:bodyPr vert="horz" lIns="91440" tIns="45720" rIns="91440" bIns="45720" anchor="t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175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System Architecture: A Detailed Look</a:t>
            </a:r>
            <a:endParaRPr lang="zh-CN" altLang="en-US" sz="2175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0400" y="2030994"/>
            <a:ext cx="1351652" cy="132343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000" b="1" i="0" u="none" spc="100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Frontend: Input and Output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179824" y="1843876"/>
            <a:ext cx="5080000" cy="3332480"/>
          </a:xfrm>
          <a:prstGeom prst="roundRect">
            <a:avLst>
              <a:gd name="adj" fmla="val 5386"/>
            </a:avLst>
          </a:prstGeom>
          <a:solidFill>
            <a:schemeClr val="accent4">
              <a:alpha val="1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>
            <a:off x="7050747" y="2305834"/>
            <a:ext cx="3905547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Result Visualization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050748" y="2755511"/>
            <a:ext cx="4011929" cy="134690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2F2F2F"/>
                </a:solidFill>
                <a:latin typeface="+mn-ea"/>
                <a:ea typeface="+mn-ea"/>
              </a:rPr>
              <a:t>Displays "Fake/Real" prediction with confidence score.</a:t>
            </a:r>
            <a:endParaRPr lang="en-US" sz="1400" b="0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02678" y="1843876"/>
            <a:ext cx="5080000" cy="3332480"/>
          </a:xfrm>
          <a:prstGeom prst="roundRect">
            <a:avLst>
              <a:gd name="adj" fmla="val 5386"/>
            </a:avLst>
          </a:prstGeom>
          <a:solidFill>
            <a:schemeClr val="accent1">
              <a:alpha val="1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7" name="AutoShape 7"/>
          <p:cNvSpPr/>
          <p:nvPr/>
        </p:nvSpPr>
        <p:spPr>
          <a:xfrm>
            <a:off x="1152570" y="2305834"/>
            <a:ext cx="3905547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News Text Input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152571" y="2755511"/>
            <a:ext cx="4011929" cy="134690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2F2F2F"/>
                </a:solidFill>
                <a:latin typeface="+mn-ea"/>
                <a:ea typeface="+mn-ea"/>
              </a:rPr>
              <a:t>Users enter news text or URLs for analysis.</a:t>
            </a:r>
            <a:endParaRPr lang="en-US" sz="1400" b="0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5218138" y="2803058"/>
            <a:ext cx="1529080" cy="1529080"/>
          </a:xfrm>
          <a:prstGeom prst="ellipse">
            <a:avLst/>
          </a:prstGeom>
          <a:solidFill>
            <a:schemeClr val="accent1"/>
          </a:solidFill>
          <a:ln w="127000" cap="flat" cmpd="sng">
            <a:solidFill>
              <a:srgbClr val="FFFFFF"/>
            </a:solidFill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Backend: Orchestration and Validation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21314955">
            <a:off x="-1226458" y="2749927"/>
            <a:ext cx="14644914" cy="2027172"/>
            <a:chOff x="-1357086" y="2808513"/>
            <a:chExt cx="14644914" cy="2027172"/>
          </a:xfrm>
        </p:grpSpPr>
        <p:sp>
          <p:nvSpPr>
            <p:cNvPr id="4" name="Freeform 4"/>
            <p:cNvSpPr/>
            <p:nvPr/>
          </p:nvSpPr>
          <p:spPr>
            <a:xfrm>
              <a:off x="-1357086" y="2866571"/>
              <a:ext cx="14383657" cy="1771492"/>
            </a:xfrm>
            <a:custGeom>
              <a:avLst/>
              <a:gdLst/>
              <a:ahLst/>
              <a:cxnLst/>
              <a:rect l="l" t="t" r="r" b="b"/>
              <a:pathLst>
                <a:path w="14383657" h="2111829">
                  <a:moveTo>
                    <a:pt x="0" y="2111829"/>
                  </a:moveTo>
                  <a:cubicBezTo>
                    <a:pt x="620485" y="1631648"/>
                    <a:pt x="1240971" y="1151467"/>
                    <a:pt x="1814285" y="1117600"/>
                  </a:cubicBezTo>
                  <a:cubicBezTo>
                    <a:pt x="2387599" y="1083733"/>
                    <a:pt x="2737152" y="1978781"/>
                    <a:pt x="3439885" y="1908629"/>
                  </a:cubicBezTo>
                  <a:cubicBezTo>
                    <a:pt x="4142618" y="1838477"/>
                    <a:pt x="5289247" y="749905"/>
                    <a:pt x="6030685" y="696686"/>
                  </a:cubicBezTo>
                  <a:cubicBezTo>
                    <a:pt x="6772123" y="643467"/>
                    <a:pt x="7218438" y="1611086"/>
                    <a:pt x="7888514" y="1589315"/>
                  </a:cubicBezTo>
                  <a:cubicBezTo>
                    <a:pt x="8558590" y="1567544"/>
                    <a:pt x="9368972" y="625324"/>
                    <a:pt x="10051143" y="566057"/>
                  </a:cubicBezTo>
                  <a:cubicBezTo>
                    <a:pt x="10733314" y="506790"/>
                    <a:pt x="11259457" y="1328058"/>
                    <a:pt x="11981543" y="1233715"/>
                  </a:cubicBezTo>
                  <a:cubicBezTo>
                    <a:pt x="12703629" y="1139372"/>
                    <a:pt x="13543643" y="569686"/>
                    <a:pt x="1438365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</a:ln>
          </p:spPr>
          <p:txBody>
            <a:bodyPr vert="horz" lIns="91440" tIns="45720" rIns="91440" bIns="45720" anchor="ctr">
              <a:spAutoFit/>
            </a:bodyPr>
            <a:p>
              <a:pPr marL="0" algn="ctr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349829" y="3018971"/>
              <a:ext cx="14586857" cy="1473200"/>
            </a:xfrm>
            <a:custGeom>
              <a:avLst/>
              <a:gdLst/>
              <a:ahLst/>
              <a:cxnLst/>
              <a:rect l="l" t="t" r="r" b="b"/>
              <a:pathLst>
                <a:path w="14586857" h="1756229">
                  <a:moveTo>
                    <a:pt x="0" y="1756229"/>
                  </a:moveTo>
                  <a:cubicBezTo>
                    <a:pt x="620485" y="1276048"/>
                    <a:pt x="1352247" y="1151467"/>
                    <a:pt x="1959428" y="1117600"/>
                  </a:cubicBezTo>
                  <a:cubicBezTo>
                    <a:pt x="2566609" y="1083733"/>
                    <a:pt x="2940352" y="1623181"/>
                    <a:pt x="3643085" y="1553029"/>
                  </a:cubicBezTo>
                  <a:cubicBezTo>
                    <a:pt x="4345818" y="1482877"/>
                    <a:pt x="5473095" y="737810"/>
                    <a:pt x="6175828" y="696686"/>
                  </a:cubicBezTo>
                  <a:cubicBezTo>
                    <a:pt x="6878561" y="655562"/>
                    <a:pt x="7189409" y="1328057"/>
                    <a:pt x="7859485" y="1306286"/>
                  </a:cubicBezTo>
                  <a:cubicBezTo>
                    <a:pt x="8529561" y="1284515"/>
                    <a:pt x="9493553" y="628952"/>
                    <a:pt x="10196286" y="566057"/>
                  </a:cubicBezTo>
                  <a:cubicBezTo>
                    <a:pt x="10899019" y="503162"/>
                    <a:pt x="11353800" y="1023258"/>
                    <a:pt x="12075886" y="928915"/>
                  </a:cubicBezTo>
                  <a:cubicBezTo>
                    <a:pt x="12797972" y="834572"/>
                    <a:pt x="13746843" y="569686"/>
                    <a:pt x="14586857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ysDot"/>
            </a:ln>
          </p:spPr>
          <p:txBody>
            <a:bodyPr vert="horz" lIns="91440" tIns="45720" rIns="91440" bIns="45720" anchor="ctr">
              <a:spAutoFit/>
            </a:bodyPr>
            <a:p>
              <a:pPr marL="0" algn="ctr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182915" y="2808513"/>
              <a:ext cx="14470743" cy="2027172"/>
            </a:xfrm>
            <a:custGeom>
              <a:avLst/>
              <a:gdLst/>
              <a:ahLst/>
              <a:cxnLst/>
              <a:rect l="l" t="t" r="r" b="b"/>
              <a:pathLst>
                <a:path w="14470743" h="2416629">
                  <a:moveTo>
                    <a:pt x="0" y="2416629"/>
                  </a:moveTo>
                  <a:cubicBezTo>
                    <a:pt x="620485" y="1936448"/>
                    <a:pt x="1342571" y="1152676"/>
                    <a:pt x="1915885" y="1117600"/>
                  </a:cubicBezTo>
                  <a:cubicBezTo>
                    <a:pt x="2489199" y="1082524"/>
                    <a:pt x="2731105" y="2279953"/>
                    <a:pt x="3439886" y="2206172"/>
                  </a:cubicBezTo>
                  <a:cubicBezTo>
                    <a:pt x="4148667" y="2132391"/>
                    <a:pt x="5442857" y="714830"/>
                    <a:pt x="6168571" y="674915"/>
                  </a:cubicBezTo>
                  <a:cubicBezTo>
                    <a:pt x="6894285" y="635001"/>
                    <a:pt x="7116838" y="1984828"/>
                    <a:pt x="7794171" y="1966685"/>
                  </a:cubicBezTo>
                  <a:cubicBezTo>
                    <a:pt x="8471504" y="1948542"/>
                    <a:pt x="9525001" y="641046"/>
                    <a:pt x="10232572" y="566056"/>
                  </a:cubicBezTo>
                  <a:cubicBezTo>
                    <a:pt x="10940144" y="491066"/>
                    <a:pt x="11317514" y="1611086"/>
                    <a:pt x="12039600" y="1516743"/>
                  </a:cubicBezTo>
                  <a:cubicBezTo>
                    <a:pt x="12761686" y="1422400"/>
                    <a:pt x="13630729" y="569686"/>
                    <a:pt x="14470743" y="0"/>
                  </a:cubicBezTo>
                </a:path>
              </a:pathLst>
            </a:custGeom>
            <a:noFill/>
            <a:ln w="6350" cap="flat" cmpd="sng">
              <a:gradFill>
                <a:gsLst>
                  <a:gs pos="0">
                    <a:srgbClr val="116FC4">
                      <a:alpha val="5000"/>
                    </a:srgbClr>
                  </a:gs>
                  <a:gs pos="74000">
                    <a:srgbClr val="116FC4"/>
                  </a:gs>
                  <a:gs pos="83000">
                    <a:srgbClr val="116FC4">
                      <a:lumMod val="45000"/>
                      <a:lumOff val="55000"/>
                    </a:srgbClr>
                  </a:gs>
                  <a:gs pos="100000">
                    <a:srgbClr val="116FC4">
                      <a:lumMod val="30000"/>
                      <a:lumOff val="70000"/>
                    </a:srgbClr>
                  </a:gs>
                </a:gsLst>
              </a:gradFill>
              <a:prstDash val="solid"/>
            </a:ln>
          </p:spPr>
          <p:txBody>
            <a:bodyPr vert="horz" lIns="91440" tIns="45720" rIns="91440" bIns="45720" anchor="ctr">
              <a:spAutoFit/>
            </a:bodyPr>
            <a:p>
              <a:pPr marL="0" algn="ctr"/>
            </a:p>
          </p:txBody>
        </p:sp>
      </p:grpSp>
      <p:sp>
        <p:nvSpPr>
          <p:cNvPr id="7" name="AutoShape 7"/>
          <p:cNvSpPr/>
          <p:nvPr/>
        </p:nvSpPr>
        <p:spPr>
          <a:xfrm>
            <a:off x="855758" y="4180776"/>
            <a:ext cx="136671" cy="136671"/>
          </a:xfrm>
          <a:prstGeom prst="ellipse">
            <a:avLst/>
          </a:prstGeom>
          <a:solidFill>
            <a:schemeClr val="accent1"/>
          </a:solidFill>
          <a:ln w="177800" cap="flat" cmpd="sng">
            <a:solidFill>
              <a:schemeClr val="accent1">
                <a:alpha val="40000"/>
              </a:schemeClr>
            </a:solidFill>
            <a:prstDash val="solid"/>
          </a:ln>
        </p:spPr>
        <p:txBody>
          <a:bodyPr vert="horz" lIns="91440" tIns="45720" rIns="91440" bIns="45720" anchor="ctr">
            <a:spAutoFit/>
          </a:bodyPr>
          <a:p>
            <a:pPr marL="0" algn="ctr"/>
          </a:p>
        </p:txBody>
      </p:sp>
      <p:sp>
        <p:nvSpPr>
          <p:cNvPr id="8" name="AutoShape 8"/>
          <p:cNvSpPr/>
          <p:nvPr/>
        </p:nvSpPr>
        <p:spPr>
          <a:xfrm>
            <a:off x="4917198" y="3435109"/>
            <a:ext cx="136671" cy="136671"/>
          </a:xfrm>
          <a:prstGeom prst="ellipse">
            <a:avLst/>
          </a:prstGeom>
          <a:solidFill>
            <a:schemeClr val="accent1"/>
          </a:solidFill>
          <a:ln w="177800" cap="flat" cmpd="sng">
            <a:solidFill>
              <a:schemeClr val="accent1">
                <a:alpha val="40000"/>
              </a:schemeClr>
            </a:solidFill>
            <a:prstDash val="solid"/>
          </a:ln>
        </p:spPr>
        <p:txBody>
          <a:bodyPr vert="horz" lIns="91440" tIns="45720" rIns="91440" bIns="45720" anchor="ctr">
            <a:spAutoFit/>
          </a:bodyPr>
          <a:p>
            <a:pPr marL="0" algn="ctr"/>
          </a:p>
        </p:txBody>
      </p:sp>
      <p:sp>
        <p:nvSpPr>
          <p:cNvPr id="9" name="AutoShape 9"/>
          <p:cNvSpPr/>
          <p:nvPr/>
        </p:nvSpPr>
        <p:spPr>
          <a:xfrm>
            <a:off x="8247596" y="3401703"/>
            <a:ext cx="136671" cy="136671"/>
          </a:xfrm>
          <a:prstGeom prst="ellipse">
            <a:avLst/>
          </a:prstGeom>
          <a:solidFill>
            <a:schemeClr val="accent1"/>
          </a:solidFill>
          <a:ln w="177800" cap="flat" cmpd="sng">
            <a:solidFill>
              <a:schemeClr val="accent1">
                <a:alpha val="40000"/>
              </a:schemeClr>
            </a:solidFill>
            <a:prstDash val="solid"/>
          </a:ln>
        </p:spPr>
        <p:txBody>
          <a:bodyPr vert="horz" lIns="91440" tIns="45720" rIns="91440" bIns="45720" anchor="ctr">
            <a:spAutoFit/>
          </a:bodyPr>
          <a:p>
            <a:pPr marL="0" algn="ctr"/>
          </a:p>
        </p:txBody>
      </p:sp>
      <p:sp>
        <p:nvSpPr>
          <p:cNvPr id="10" name="TextBox 10"/>
          <p:cNvSpPr txBox="1"/>
          <p:nvPr/>
        </p:nvSpPr>
        <p:spPr>
          <a:xfrm>
            <a:off x="1031545" y="1886123"/>
            <a:ext cx="3606824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0" i="0" u="none" baseline="0">
                <a:solidFill>
                  <a:schemeClr val="accent1"/>
                </a:solidFill>
                <a:latin typeface="思源黑体 CN Bold"/>
                <a:ea typeface="思源黑体 CN Bold"/>
              </a:rPr>
              <a:t>Input Validation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1031545" y="2214352"/>
            <a:ext cx="3606824" cy="70205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0F0F0">
                    <a:lumMod val="25000"/>
                  </a:srgbClr>
                </a:solidFill>
                <a:latin typeface="思源黑体 CN Regular"/>
                <a:ea typeface="思源黑体 CN Regular"/>
              </a:rPr>
              <a:t>Ensures data integrity before processing.</a:t>
            </a:r>
            <a:endParaRPr lang="en-US" sz="1100"/>
          </a:p>
        </p:txBody>
      </p:sp>
      <p:grpSp>
        <p:nvGrpSpPr>
          <p:cNvPr id="12" name="Group 12"/>
          <p:cNvGrpSpPr/>
          <p:nvPr/>
        </p:nvGrpSpPr>
        <p:grpSpPr>
          <a:xfrm>
            <a:off x="844184" y="1939730"/>
            <a:ext cx="159042" cy="2241046"/>
            <a:chOff x="713942" y="2558079"/>
            <a:chExt cx="159042" cy="2241046"/>
          </a:xfrm>
        </p:grpSpPr>
        <p:cxnSp>
          <p:nvCxnSpPr>
            <p:cNvPr id="13" name="Connector 13"/>
            <p:cNvCxnSpPr/>
            <p:nvPr/>
          </p:nvCxnSpPr>
          <p:spPr>
            <a:xfrm flipH="1" flipV="1">
              <a:off x="793464" y="2620257"/>
              <a:ext cx="388" cy="2178868"/>
            </a:xfrm>
            <a:prstGeom prst="line">
              <a:avLst/>
            </a:prstGeom>
            <a:ln w="6350" cap="flat" cmpd="sng">
              <a:solidFill>
                <a:schemeClr val="accent1"/>
              </a:solidFill>
              <a:prstDash val="solid"/>
            </a:ln>
          </p:spPr>
        </p:cxnSp>
        <p:sp>
          <p:nvSpPr>
            <p:cNvPr id="14" name="AutoShape 14"/>
            <p:cNvSpPr/>
            <p:nvPr/>
          </p:nvSpPr>
          <p:spPr>
            <a:xfrm>
              <a:off x="713942" y="2558079"/>
              <a:ext cx="159042" cy="159042"/>
            </a:xfrm>
            <a:prstGeom prst="ellipse">
              <a:avLst/>
            </a:prstGeom>
            <a:solidFill>
              <a:srgbClr val="FFFFFF"/>
            </a:solidFill>
            <a:ln w="6350" cap="flat" cmpd="sng">
              <a:solidFill>
                <a:schemeClr val="accent1"/>
              </a:solidFill>
              <a:prstDash val="solid"/>
            </a:ln>
          </p:spPr>
          <p:txBody>
            <a:bodyPr vert="horz" lIns="91440" tIns="45720" rIns="91440" bIns="45720" anchor="ctr">
              <a:spAutoFit/>
            </a:bodyPr>
            <a:p>
              <a:pPr marL="0" algn="ct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123147" y="1710188"/>
            <a:ext cx="4510053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0" i="0" u="none" baseline="0">
                <a:solidFill>
                  <a:schemeClr val="accent1"/>
                </a:solidFill>
                <a:latin typeface="思源黑体 CN Bold"/>
                <a:ea typeface="思源黑体 CN Bold"/>
              </a:rPr>
              <a:t>API Integration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5123146" y="2038417"/>
            <a:ext cx="4510053" cy="37741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0F0F0">
                    <a:lumMod val="25000"/>
                  </a:srgbClr>
                </a:solidFill>
                <a:latin typeface="思源黑体 CN Regular"/>
                <a:ea typeface="思源黑体 CN Regular"/>
              </a:rPr>
              <a:t>Connects the frontend and ML microservice.</a:t>
            </a:r>
            <a:endParaRPr lang="en-US" sz="1100"/>
          </a:p>
        </p:txBody>
      </p:sp>
      <p:grpSp>
        <p:nvGrpSpPr>
          <p:cNvPr id="17" name="Group 17"/>
          <p:cNvGrpSpPr/>
          <p:nvPr/>
        </p:nvGrpSpPr>
        <p:grpSpPr>
          <a:xfrm>
            <a:off x="4914344" y="1682527"/>
            <a:ext cx="159042" cy="1752582"/>
            <a:chOff x="713942" y="2522351"/>
            <a:chExt cx="159042" cy="1752582"/>
          </a:xfrm>
        </p:grpSpPr>
        <p:cxnSp>
          <p:nvCxnSpPr>
            <p:cNvPr id="18" name="Connector 18"/>
            <p:cNvCxnSpPr/>
            <p:nvPr/>
          </p:nvCxnSpPr>
          <p:spPr>
            <a:xfrm flipH="1" flipV="1">
              <a:off x="782314" y="2620259"/>
              <a:ext cx="2818" cy="1654674"/>
            </a:xfrm>
            <a:prstGeom prst="line">
              <a:avLst/>
            </a:prstGeom>
            <a:ln w="6350" cap="flat" cmpd="sng">
              <a:solidFill>
                <a:schemeClr val="accent1"/>
              </a:solidFill>
              <a:prstDash val="solid"/>
            </a:ln>
          </p:spPr>
        </p:cxnSp>
        <p:sp>
          <p:nvSpPr>
            <p:cNvPr id="19" name="AutoShape 19"/>
            <p:cNvSpPr/>
            <p:nvPr/>
          </p:nvSpPr>
          <p:spPr>
            <a:xfrm>
              <a:off x="713942" y="2522351"/>
              <a:ext cx="159042" cy="159042"/>
            </a:xfrm>
            <a:prstGeom prst="ellipse">
              <a:avLst/>
            </a:prstGeom>
            <a:solidFill>
              <a:srgbClr val="FFFFFF"/>
            </a:solidFill>
            <a:ln w="6350" cap="flat" cmpd="sng">
              <a:solidFill>
                <a:schemeClr val="accent1"/>
              </a:solidFill>
              <a:prstDash val="solid"/>
            </a:ln>
          </p:spPr>
          <p:txBody>
            <a:bodyPr vert="horz" lIns="91440" tIns="45720" rIns="91440" bIns="45720" anchor="ctr">
              <a:spAutoFit/>
            </a:bodyPr>
            <a:p>
              <a:pPr marL="0" algn="ctr"/>
            </a:p>
          </p:txBody>
        </p:sp>
      </p:grpSp>
      <p:grpSp>
        <p:nvGrpSpPr>
          <p:cNvPr id="20" name="Group 20"/>
          <p:cNvGrpSpPr/>
          <p:nvPr/>
        </p:nvGrpSpPr>
        <p:grpSpPr>
          <a:xfrm flipV="1">
            <a:off x="8247596" y="3634275"/>
            <a:ext cx="159042" cy="562296"/>
            <a:chOff x="713942" y="1899867"/>
            <a:chExt cx="159042" cy="562296"/>
          </a:xfrm>
        </p:grpSpPr>
        <p:cxnSp>
          <p:nvCxnSpPr>
            <p:cNvPr id="21" name="Connector 21"/>
            <p:cNvCxnSpPr/>
            <p:nvPr/>
          </p:nvCxnSpPr>
          <p:spPr>
            <a:xfrm flipV="1">
              <a:off x="793464" y="1979364"/>
              <a:ext cx="0" cy="482799"/>
            </a:xfrm>
            <a:prstGeom prst="line">
              <a:avLst/>
            </a:prstGeom>
            <a:ln w="6350" cap="flat" cmpd="sng">
              <a:solidFill>
                <a:schemeClr val="accent1"/>
              </a:solidFill>
              <a:prstDash val="solid"/>
            </a:ln>
          </p:spPr>
        </p:cxnSp>
        <p:sp>
          <p:nvSpPr>
            <p:cNvPr id="22" name="AutoShape 22"/>
            <p:cNvSpPr/>
            <p:nvPr/>
          </p:nvSpPr>
          <p:spPr>
            <a:xfrm>
              <a:off x="713942" y="1899867"/>
              <a:ext cx="159042" cy="159042"/>
            </a:xfrm>
            <a:prstGeom prst="ellipse">
              <a:avLst/>
            </a:prstGeom>
            <a:solidFill>
              <a:srgbClr val="FFFFFF"/>
            </a:solidFill>
            <a:ln w="6350" cap="flat" cmpd="sng">
              <a:solidFill>
                <a:schemeClr val="accent1"/>
              </a:solidFill>
              <a:prstDash val="solid"/>
            </a:ln>
          </p:spPr>
          <p:txBody>
            <a:bodyPr vert="horz" lIns="91440" tIns="45720" rIns="91440" bIns="45720" anchor="ctr">
              <a:spAutoFit/>
            </a:bodyPr>
            <a:p>
              <a:pPr marL="0" algn="ct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018970" y="4288000"/>
            <a:ext cx="461629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600" b="0" i="0" u="none" baseline="0">
                <a:solidFill>
                  <a:schemeClr val="accent1"/>
                </a:solidFill>
                <a:latin typeface="思源黑体 CN Bold"/>
                <a:ea typeface="思源黑体 CN Bold"/>
              </a:rPr>
              <a:t>Error Handling and Logging</a:t>
            </a:r>
            <a:endParaRPr lang="en-US" sz="1100"/>
          </a:p>
        </p:txBody>
      </p:sp>
      <p:sp>
        <p:nvSpPr>
          <p:cNvPr id="24" name="TextBox 24"/>
          <p:cNvSpPr txBox="1"/>
          <p:nvPr/>
        </p:nvSpPr>
        <p:spPr>
          <a:xfrm>
            <a:off x="6018970" y="4616229"/>
            <a:ext cx="4616296" cy="37741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0F0F0">
                    <a:lumMod val="25000"/>
                  </a:srgbClr>
                </a:solidFill>
                <a:latin typeface="思源黑体 CN Regular"/>
                <a:ea typeface="思源黑体 CN Regular"/>
              </a:rPr>
              <a:t>Maintains system stability and provides insights.</a:t>
            </a:r>
            <a:endParaRPr lang="en-US"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ML Service: The Core of Detection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58813" y="1792041"/>
            <a:ext cx="3257124" cy="4342059"/>
          </a:xfrm>
          <a:prstGeom prst="roundRect">
            <a:avLst>
              <a:gd name="adj" fmla="val 45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" name="TextBox 4"/>
          <p:cNvSpPr txBox="1"/>
          <p:nvPr/>
        </p:nvSpPr>
        <p:spPr>
          <a:xfrm>
            <a:off x="895425" y="3628047"/>
            <a:ext cx="2900741" cy="199285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Cleaning and preparing text data for analysis.</a:t>
            </a: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837991" y="2924853"/>
            <a:ext cx="295817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Text Preprocessing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1878516" y="1654388"/>
            <a:ext cx="908011" cy="908012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txBody>
          <a:bodyPr vert="horz" wrap="square" lIns="91440" tIns="45720" rIns="91440" bIns="45720" anchor="ctr" anchorCtr="1">
            <a:normAutofit/>
          </a:bodyPr>
          <a:p>
            <a:pPr marL="0" algn="ctr"/>
            <a:r>
              <a:rPr lang="en-US" sz="2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28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4459501" y="1792041"/>
            <a:ext cx="3257124" cy="4342059"/>
          </a:xfrm>
          <a:prstGeom prst="roundRect">
            <a:avLst>
              <a:gd name="adj" fmla="val 4500"/>
            </a:avLst>
          </a:prstGeom>
          <a:solidFill>
            <a:srgbClr val="778495">
              <a:alpha val="15000"/>
            </a:srgbClr>
          </a:solidFill>
          <a:ln cap="rnd" cmpd="sng">
            <a:prstDash val="solid"/>
          </a:ln>
        </p:spPr>
        <p:txBody>
          <a:bodyPr rot="0"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8" name="TextBox 8"/>
          <p:cNvSpPr txBox="1"/>
          <p:nvPr/>
        </p:nvSpPr>
        <p:spPr>
          <a:xfrm>
            <a:off x="4696113" y="3628047"/>
            <a:ext cx="2900741" cy="199285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Transforming text into numerical representations.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638679" y="2924853"/>
            <a:ext cx="295817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TF-IDF Vectorization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5679043" y="1654387"/>
            <a:ext cx="908012" cy="908013"/>
          </a:xfrm>
          <a:prstGeom prst="ellipse">
            <a:avLst/>
          </a:prstGeom>
          <a:solidFill>
            <a:srgbClr val="778495"/>
          </a:solidFill>
          <a:ln w="28575">
            <a:solidFill>
              <a:srgbClr val="FFFFFF"/>
            </a:solidFill>
          </a:ln>
        </p:spPr>
        <p:txBody>
          <a:bodyPr vert="horz" wrap="square" lIns="91440" tIns="45720" rIns="91440" bIns="45720" anchor="ctr" anchorCtr="1">
            <a:normAutofit/>
          </a:bodyPr>
          <a:p>
            <a:pPr marL="0" algn="l"/>
            <a:r>
              <a:rPr lang="en-US" sz="2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28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8260189" y="1792041"/>
            <a:ext cx="3257124" cy="4342059"/>
          </a:xfrm>
          <a:prstGeom prst="roundRect">
            <a:avLst>
              <a:gd name="adj" fmla="val 4500"/>
            </a:avLst>
          </a:prstGeom>
          <a:solidFill>
            <a:srgbClr val="778495">
              <a:alpha val="15000"/>
            </a:srgbClr>
          </a:solidFill>
          <a:ln cap="rnd" cmpd="sng">
            <a:prstDash val="solid"/>
          </a:ln>
        </p:spPr>
        <p:txBody>
          <a:bodyPr rot="0"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2" name="TextBox 12"/>
          <p:cNvSpPr txBox="1"/>
          <p:nvPr/>
        </p:nvSpPr>
        <p:spPr>
          <a:xfrm>
            <a:off x="8496801" y="3628047"/>
            <a:ext cx="2900741" cy="199285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Classifying news as fake or real using a trained model.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8372723" y="2924853"/>
            <a:ext cx="3108751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ML Prediction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9479572" y="1654387"/>
            <a:ext cx="908012" cy="908013"/>
          </a:xfrm>
          <a:prstGeom prst="ellipse">
            <a:avLst/>
          </a:prstGeom>
          <a:solidFill>
            <a:srgbClr val="778495"/>
          </a:solidFill>
          <a:ln w="28575">
            <a:solidFill>
              <a:srgbClr val="FFFFFF"/>
            </a:solidFill>
          </a:ln>
        </p:spPr>
        <p:txBody>
          <a:bodyPr vert="horz" wrap="square" lIns="91440" tIns="45720" rIns="91440" bIns="45720" anchor="ctr" anchorCtr="1">
            <a:normAutofit/>
          </a:bodyPr>
          <a:p>
            <a:pPr marL="0" algn="l"/>
            <a:r>
              <a:rPr lang="en-US" sz="28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2800" b="1" i="0" u="none" baseline="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Trained ML Assets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224044" y="1246234"/>
            <a:ext cx="4074632" cy="2495522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>
            <a:off x="6756601" y="3775171"/>
            <a:ext cx="4074632" cy="24955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</a:p>
        </p:txBody>
      </p:sp>
      <p:grpSp>
        <p:nvGrpSpPr>
          <p:cNvPr id="5" name="Group 5"/>
          <p:cNvGrpSpPr/>
          <p:nvPr/>
        </p:nvGrpSpPr>
        <p:grpSpPr>
          <a:xfrm>
            <a:off x="4886762" y="2112031"/>
            <a:ext cx="823828" cy="763929"/>
            <a:chOff x="4659821" y="1911728"/>
            <a:chExt cx="823828" cy="763929"/>
          </a:xfrm>
        </p:grpSpPr>
        <p:sp>
          <p:nvSpPr>
            <p:cNvPr id="6" name="AutoShape 6"/>
            <p:cNvSpPr/>
            <p:nvPr/>
          </p:nvSpPr>
          <p:spPr>
            <a:xfrm>
              <a:off x="4659821" y="1911728"/>
              <a:ext cx="823828" cy="763929"/>
            </a:xfrm>
            <a:prstGeom prst="rect">
              <a:avLst/>
            </a:prstGeom>
            <a:solidFill>
              <a:srgbClr val="5085DE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810285" y="2062860"/>
              <a:ext cx="522900" cy="461665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marL="0" algn="l">
                <a:defRPr/>
              </a:pPr>
              <a:r>
                <a:rPr lang="en-US" sz="2400" b="0" i="0" u="none" baseline="0">
                  <a:solidFill>
                    <a:srgbClr val="FFFFFF"/>
                  </a:solidFill>
                  <a:latin typeface="字魂35号-经典雅黑"/>
                  <a:ea typeface="字魂35号-经典雅黑"/>
                </a:rPr>
                <a:t>01</a:t>
              </a:r>
              <a:endParaRPr lang="en-US" sz="11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44687" y="4640968"/>
            <a:ext cx="823828" cy="763929"/>
            <a:chOff x="4659821" y="1911728"/>
            <a:chExt cx="823828" cy="763929"/>
          </a:xfrm>
        </p:grpSpPr>
        <p:sp>
          <p:nvSpPr>
            <p:cNvPr id="9" name="AutoShape 9"/>
            <p:cNvSpPr/>
            <p:nvPr/>
          </p:nvSpPr>
          <p:spPr>
            <a:xfrm>
              <a:off x="4659821" y="1911728"/>
              <a:ext cx="823828" cy="7639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798263" y="2062860"/>
              <a:ext cx="546945" cy="461665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marL="0" algn="ctr">
                <a:defRPr/>
              </a:pPr>
              <a:r>
                <a:rPr lang="en-US" sz="2400" b="0" i="0" u="none" baseline="0">
                  <a:solidFill>
                    <a:srgbClr val="FFFFFF"/>
                  </a:solidFill>
                  <a:latin typeface="字魂35号-经典雅黑"/>
                  <a:ea typeface="字魂35号-经典雅黑"/>
                </a:rPr>
                <a:t>02</a:t>
              </a:r>
              <a:endParaRPr lang="en-US" sz="11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56601" y="1555943"/>
            <a:ext cx="40602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i="0" u="none" baseline="0">
                <a:solidFill>
                  <a:srgbClr val="2F2F2F"/>
                </a:solidFill>
                <a:latin typeface="+mn-ea"/>
                <a:ea typeface="+mn-ea"/>
              </a:rPr>
              <a:t>Vector Setting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6756601" y="2001986"/>
            <a:ext cx="4074632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2F2F2F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TF-IDF vectorizer (.pkl file) used for text vectorization.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224044" y="4141981"/>
            <a:ext cx="40602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i="0" u="none" baseline="0">
                <a:solidFill>
                  <a:srgbClr val="2F2F2F"/>
                </a:solidFill>
                <a:latin typeface="+mn-ea"/>
                <a:ea typeface="+mn-ea"/>
              </a:rPr>
              <a:t>ML Model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1224044" y="4588024"/>
            <a:ext cx="4074632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2F2F2F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The trained machine learning model (.pkl file).</a:t>
            </a:r>
            <a:endParaRPr lang="en-US"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 spd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right)">
                                      <p:cBhvr>
                                        <p:cTn id="17" dur="500" spd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20" dur="500" spd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spd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spd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3325377"/>
            <a:ext cx="5731164" cy="424732"/>
          </a:xfrm>
        </p:spPr>
        <p:txBody>
          <a:bodyPr vert="horz" lIns="91440" tIns="45720" rIns="91440" bIns="45720" anchor="t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175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Technology Stack: Tools and Frameworks</a:t>
            </a:r>
            <a:endParaRPr lang="zh-CN" altLang="en-US" sz="2175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0400" y="2030994"/>
            <a:ext cx="1351652" cy="132343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000" b="1" i="0" u="none" spc="100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04</a:t>
            </a:r>
            <a:endParaRPr lang="en-US"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Frontend: React, HTML, CSS, JavaScript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910523" y="4297369"/>
            <a:ext cx="1185333" cy="775597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l">
              <a:lnSpc>
                <a:spcPct val="90000"/>
              </a:lnSpc>
              <a:defRPr/>
            </a:pPr>
            <a:r>
              <a:rPr lang="en-US" sz="4800" b="1" i="0" u="none" baseline="0">
                <a:solidFill>
                  <a:srgbClr val="FFFFFF">
                    <a:lumMod val="85000"/>
                  </a:srgbClr>
                </a:solidFill>
                <a:latin typeface="Microsoft YaHei" panose="020B0503020204020204" charset="-122"/>
                <a:ea typeface="Microsoft YaHei" panose="020B0503020204020204" charset="-122"/>
              </a:rPr>
              <a:t>01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10553556" y="4297369"/>
            <a:ext cx="1185333" cy="775597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l">
              <a:lnSpc>
                <a:spcPct val="90000"/>
              </a:lnSpc>
              <a:defRPr/>
            </a:pPr>
            <a:r>
              <a:rPr lang="en-US" sz="4800" b="1" i="0" u="none" baseline="0">
                <a:solidFill>
                  <a:srgbClr val="FFFFFF">
                    <a:lumMod val="85000"/>
                  </a:srgbClr>
                </a:solidFill>
                <a:latin typeface="Microsoft YaHei" panose="020B0503020204020204" charset="-122"/>
                <a:ea typeface="Microsoft YaHei" panose="020B0503020204020204" charset="-122"/>
              </a:rPr>
              <a:t>02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>
            <a:off x="7632844" y="4270366"/>
            <a:ext cx="3268133" cy="0"/>
          </a:xfrm>
          <a:prstGeom prst="line">
            <a:avLst/>
          </a:prstGeom>
          <a:ln w="101600" cap="flat" cmpd="sng">
            <a:solidFill>
              <a:schemeClr val="accent1"/>
            </a:solidFill>
            <a:prstDash val="solid"/>
          </a:ln>
        </p:spPr>
      </p:cxnSp>
      <p:cxnSp>
        <p:nvCxnSpPr>
          <p:cNvPr id="6" name="Connector 6"/>
          <p:cNvCxnSpPr/>
          <p:nvPr/>
        </p:nvCxnSpPr>
        <p:spPr>
          <a:xfrm>
            <a:off x="1930544" y="4270366"/>
            <a:ext cx="3268133" cy="0"/>
          </a:xfrm>
          <a:prstGeom prst="line">
            <a:avLst/>
          </a:prstGeom>
          <a:ln w="101600" cap="flat" cmpd="sng">
            <a:solidFill>
              <a:schemeClr val="accent1"/>
            </a:solidFill>
            <a:prstDash val="solid"/>
          </a:ln>
        </p:spPr>
      </p:cxnSp>
      <p:sp>
        <p:nvSpPr>
          <p:cNvPr id="7" name="TextBox 7"/>
          <p:cNvSpPr txBox="1"/>
          <p:nvPr/>
        </p:nvSpPr>
        <p:spPr>
          <a:xfrm>
            <a:off x="1045777" y="4476294"/>
            <a:ext cx="4152901" cy="313932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r">
              <a:lnSpc>
                <a:spcPct val="90000"/>
              </a:lnSpc>
              <a:defRPr/>
            </a:pPr>
            <a:r>
              <a:rPr lang="zh-CN" altLang="en-US" sz="1600" b="1" i="0" u="none" baseline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React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1045777" y="4921432"/>
            <a:ext cx="4239011" cy="625171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t">
            <a:spAutoFit/>
          </a:bodyPr>
          <a:lstStyle/>
          <a:p>
            <a:pPr marL="0" algn="r">
              <a:lnSpc>
                <a:spcPct val="130000"/>
              </a:lnSpc>
              <a:defRPr/>
            </a:pPr>
            <a:r>
              <a:rPr lang="en-US" sz="1400" b="0" i="0" u="none" baseline="0">
                <a:solidFill>
                  <a:srgbClr val="2F2F2F"/>
                </a:solidFill>
                <a:latin typeface="+mn-ea"/>
                <a:ea typeface="+mn-ea"/>
              </a:rPr>
              <a:t>A JavaScript library for building user interfaces.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6774920" y="4476294"/>
            <a:ext cx="4152901" cy="313932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r">
              <a:lnSpc>
                <a:spcPct val="90000"/>
              </a:lnSpc>
              <a:defRPr/>
            </a:pPr>
            <a:r>
              <a:rPr lang="zh-CN" altLang="en-US" sz="1600" b="1" i="0" u="none" baseline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HTML, CSS, JavaScript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6795683" y="4921432"/>
            <a:ext cx="4218248" cy="625171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t">
            <a:spAutoFit/>
          </a:bodyPr>
          <a:lstStyle/>
          <a:p>
            <a:pPr marL="0" algn="r">
              <a:lnSpc>
                <a:spcPct val="130000"/>
              </a:lnSpc>
              <a:defRPr/>
            </a:pPr>
            <a:r>
              <a:rPr lang="en-US" sz="1400" b="0" i="0" u="none" baseline="0">
                <a:solidFill>
                  <a:srgbClr val="2F2F2F"/>
                </a:solidFill>
                <a:latin typeface="+mn-ea"/>
                <a:ea typeface="+mn-ea"/>
              </a:rPr>
              <a:t>Standard technologies for web development.</a:t>
            </a:r>
            <a:endParaRPr lang="en-US" sz="1100"/>
          </a:p>
        </p:txBody>
      </p:sp>
      <p:pic>
        <p:nvPicPr>
          <p:cNvPr id="11" name="image8.jpeg"/>
          <p:cNvPicPr>
            <a:picLocks noChangeAspect="1"/>
          </p:cNvPicPr>
          <p:nvPr/>
        </p:nvPicPr>
        <p:blipFill>
          <a:blip r:embed="rId1"/>
          <a:srcRect l="4441" r="4441"/>
          <a:stretch>
            <a:fillRect/>
          </a:stretch>
        </p:blipFill>
        <p:spPr>
          <a:xfrm>
            <a:off x="6748077" y="1193522"/>
            <a:ext cx="4152900" cy="3038558"/>
          </a:xfrm>
          <a:prstGeom prst="rect">
            <a:avLst/>
          </a:prstGeom>
        </p:spPr>
      </p:pic>
      <p:pic>
        <p:nvPicPr>
          <p:cNvPr id="12" name="image9.jpeg"/>
          <p:cNvPicPr>
            <a:picLocks noChangeAspect="1"/>
          </p:cNvPicPr>
          <p:nvPr/>
        </p:nvPicPr>
        <p:blipFill>
          <a:blip r:embed="rId2"/>
          <a:srcRect l="4441" r="4441"/>
          <a:stretch>
            <a:fillRect/>
          </a:stretch>
        </p:blipFill>
        <p:spPr>
          <a:xfrm>
            <a:off x="1045777" y="1193522"/>
            <a:ext cx="4152900" cy="30385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Backend: Node.js, Express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179824" y="1843876"/>
            <a:ext cx="5080000" cy="3332480"/>
          </a:xfrm>
          <a:prstGeom prst="roundRect">
            <a:avLst>
              <a:gd name="adj" fmla="val 5386"/>
            </a:avLst>
          </a:prstGeom>
          <a:solidFill>
            <a:schemeClr val="accent4">
              <a:alpha val="1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>
            <a:off x="7050747" y="2305834"/>
            <a:ext cx="3905547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Express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050748" y="2755511"/>
            <a:ext cx="4011929" cy="134690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2F2F2F"/>
                </a:solidFill>
                <a:latin typeface="+mn-ea"/>
                <a:ea typeface="+mn-ea"/>
              </a:rPr>
              <a:t>A web application framework for Node.js.</a:t>
            </a:r>
            <a:endParaRPr lang="en-US" sz="1400" b="0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02678" y="1843876"/>
            <a:ext cx="5080000" cy="3332480"/>
          </a:xfrm>
          <a:prstGeom prst="roundRect">
            <a:avLst>
              <a:gd name="adj" fmla="val 5386"/>
            </a:avLst>
          </a:prstGeom>
          <a:solidFill>
            <a:schemeClr val="accent1">
              <a:alpha val="1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7" name="AutoShape 7"/>
          <p:cNvSpPr/>
          <p:nvPr/>
        </p:nvSpPr>
        <p:spPr>
          <a:xfrm>
            <a:off x="1152570" y="2305834"/>
            <a:ext cx="3905547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Node.js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152571" y="2755511"/>
            <a:ext cx="4011929" cy="134690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2F2F2F"/>
                </a:solidFill>
                <a:latin typeface="+mn-ea"/>
                <a:ea typeface="+mn-ea"/>
              </a:rPr>
              <a:t>A JavaScript runtime environment for server-side development.</a:t>
            </a:r>
            <a:endParaRPr lang="en-US" sz="1400" b="0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5218138" y="2803058"/>
            <a:ext cx="1529080" cy="1529080"/>
          </a:xfrm>
          <a:prstGeom prst="ellipse">
            <a:avLst/>
          </a:prstGeom>
          <a:solidFill>
            <a:schemeClr val="accent1"/>
          </a:solidFill>
          <a:ln w="127000" cap="flat" cmpd="sng">
            <a:solidFill>
              <a:srgbClr val="FFFFFF"/>
            </a:solidFill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ML Service: Python, Flask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224044" y="1246234"/>
            <a:ext cx="4074632" cy="2495522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>
            <a:off x="6756601" y="3775171"/>
            <a:ext cx="4074632" cy="24955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</a:p>
        </p:txBody>
      </p:sp>
      <p:grpSp>
        <p:nvGrpSpPr>
          <p:cNvPr id="5" name="Group 5"/>
          <p:cNvGrpSpPr/>
          <p:nvPr/>
        </p:nvGrpSpPr>
        <p:grpSpPr>
          <a:xfrm>
            <a:off x="4886762" y="2112031"/>
            <a:ext cx="823828" cy="763929"/>
            <a:chOff x="4659821" y="1911728"/>
            <a:chExt cx="823828" cy="763929"/>
          </a:xfrm>
        </p:grpSpPr>
        <p:sp>
          <p:nvSpPr>
            <p:cNvPr id="6" name="AutoShape 6"/>
            <p:cNvSpPr/>
            <p:nvPr/>
          </p:nvSpPr>
          <p:spPr>
            <a:xfrm>
              <a:off x="4659821" y="1911728"/>
              <a:ext cx="823828" cy="763929"/>
            </a:xfrm>
            <a:prstGeom prst="rect">
              <a:avLst/>
            </a:prstGeom>
            <a:solidFill>
              <a:srgbClr val="5085DE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810285" y="2062860"/>
              <a:ext cx="522900" cy="461665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marL="0" algn="l">
                <a:defRPr/>
              </a:pPr>
              <a:r>
                <a:rPr lang="en-US" sz="2400" b="0" i="0" u="none" baseline="0">
                  <a:solidFill>
                    <a:srgbClr val="FFFFFF"/>
                  </a:solidFill>
                  <a:latin typeface="字魂35号-经典雅黑"/>
                  <a:ea typeface="字魂35号-经典雅黑"/>
                </a:rPr>
                <a:t>01</a:t>
              </a:r>
              <a:endParaRPr lang="en-US" sz="11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44687" y="4640968"/>
            <a:ext cx="823828" cy="763929"/>
            <a:chOff x="4659821" y="1911728"/>
            <a:chExt cx="823828" cy="763929"/>
          </a:xfrm>
        </p:grpSpPr>
        <p:sp>
          <p:nvSpPr>
            <p:cNvPr id="9" name="AutoShape 9"/>
            <p:cNvSpPr/>
            <p:nvPr/>
          </p:nvSpPr>
          <p:spPr>
            <a:xfrm>
              <a:off x="4659821" y="1911728"/>
              <a:ext cx="823828" cy="7639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798263" y="2062860"/>
              <a:ext cx="546945" cy="461665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marL="0" algn="ctr">
                <a:defRPr/>
              </a:pPr>
              <a:r>
                <a:rPr lang="en-US" sz="2400" b="0" i="0" u="none" baseline="0">
                  <a:solidFill>
                    <a:srgbClr val="FFFFFF"/>
                  </a:solidFill>
                  <a:latin typeface="字魂35号-经典雅黑"/>
                  <a:ea typeface="字魂35号-经典雅黑"/>
                </a:rPr>
                <a:t>02</a:t>
              </a:r>
              <a:endParaRPr lang="en-US" sz="11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56601" y="1555943"/>
            <a:ext cx="40602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i="0" u="none" baseline="0">
                <a:solidFill>
                  <a:srgbClr val="2F2F2F"/>
                </a:solidFill>
                <a:latin typeface="+mn-ea"/>
                <a:ea typeface="+mn-ea"/>
              </a:rPr>
              <a:t>Flask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6756601" y="2001986"/>
            <a:ext cx="4074632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2F2F2F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 micro web framework for Python.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224044" y="4141981"/>
            <a:ext cx="40602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i="0" u="none" baseline="0">
                <a:solidFill>
                  <a:srgbClr val="2F2F2F"/>
                </a:solidFill>
                <a:latin typeface="+mn-ea"/>
                <a:ea typeface="+mn-ea"/>
              </a:rPr>
              <a:t>Python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1224044" y="4588024"/>
            <a:ext cx="4074632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2F2F2F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 versatile programming language for data science.</a:t>
            </a:r>
            <a:endParaRPr lang="en-US"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 spd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right)">
                                      <p:cBhvr>
                                        <p:cTn id="17" dur="500" spd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20" dur="500" spd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spd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spd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Other tools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 flipH="1">
            <a:off x="4296000" y="1629000"/>
            <a:ext cx="3600000" cy="3600000"/>
          </a:xfrm>
          <a:prstGeom prst="blockArc">
            <a:avLst>
              <a:gd name="adj1" fmla="val 16200000"/>
              <a:gd name="adj2" fmla="val 5400000"/>
              <a:gd name="adj3" fmla="val 16361"/>
            </a:avLst>
          </a:prstGeom>
          <a:solidFill>
            <a:srgbClr val="778495">
              <a:alpha val="15000"/>
            </a:srgbClr>
          </a:solidFill>
          <a:ln w="50800" cap="flat">
            <a:solidFill>
              <a:srgbClr val="F0F0F0"/>
            </a:solidFill>
            <a:prstDash val="solid"/>
          </a:ln>
        </p:spPr>
        <p:txBody>
          <a:bodyPr vert="horz" lIns="108000" tIns="108000" rIns="108000" bIns="108000" anchor="ctr">
            <a:normAutofit/>
          </a:bodyPr>
          <a:p>
            <a:pPr marL="0" algn="l"/>
          </a:p>
        </p:txBody>
      </p:sp>
      <p:sp>
        <p:nvSpPr>
          <p:cNvPr id="4" name="AutoShape 4"/>
          <p:cNvSpPr/>
          <p:nvPr/>
        </p:nvSpPr>
        <p:spPr>
          <a:xfrm>
            <a:off x="765486" y="1934308"/>
            <a:ext cx="2600014" cy="7044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wrap="square" lIns="108000" tIns="54000" rIns="108000" bIns="54000" anchor="ctr">
            <a:noAutofit/>
          </a:bodyPr>
          <a:p>
            <a:pPr marL="0" algn="ctr">
              <a:lnSpc>
                <a:spcPct val="130000"/>
              </a:lnSpc>
              <a:spcBef>
                <a:spcPct val="0"/>
              </a:spcBef>
            </a:pPr>
            <a:r>
              <a:rPr lang="zh-CN" altLang="en-US" sz="1600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Vercel/Netlify</a:t>
            </a:r>
            <a:endParaRPr lang="zh-CN" altLang="en-US" sz="1600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765486" y="2980736"/>
            <a:ext cx="2600014" cy="1346522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Cloud platforms for frontend deployment.</a:t>
            </a:r>
            <a:endParaRPr lang="zh-CN" altLang="en-US" sz="1400" b="0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4037926" y="3098463"/>
            <a:ext cx="661074" cy="661074"/>
            <a:chOff x="4037926" y="3198490"/>
            <a:chExt cx="661074" cy="661074"/>
          </a:xfrm>
        </p:grpSpPr>
        <p:sp>
          <p:nvSpPr>
            <p:cNvPr id="7" name="TextBox 7"/>
            <p:cNvSpPr txBox="1"/>
            <p:nvPr/>
          </p:nvSpPr>
          <p:spPr>
            <a:xfrm>
              <a:off x="4037926" y="3198490"/>
              <a:ext cx="661074" cy="66107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</p:spPr>
          <p:txBody>
            <a:bodyPr vert="horz" wrap="none" lIns="108000" tIns="108000" rIns="108000" bIns="108000" rtlCol="0" anchor="ctr">
              <a:noAutofit/>
            </a:bodyPr>
            <a:lstStyle/>
            <a:p>
              <a:pPr marL="0" algn="ctr">
                <a:defRPr/>
              </a:pPr>
              <a:endParaRPr lang="en-US" sz="1100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4098463" y="3259027"/>
              <a:ext cx="540000" cy="540000"/>
              <a:chOff x="4538963" y="1134518"/>
              <a:chExt cx="540000" cy="540000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4538963" y="1134518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vert="horz" wrap="none" lIns="108000" tIns="108000" rIns="108000" bIns="108000" rtlCol="0" anchor="ctr">
                <a:noAutofit/>
              </a:bodyPr>
              <a:lstStyle/>
              <a:p>
                <a:pPr marL="0" algn="ctr">
                  <a:defRPr/>
                </a:pPr>
                <a:endParaRPr lang="en-US" sz="1100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4695849" y="1266815"/>
                <a:ext cx="226228" cy="275406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533400">
                    <a:moveTo>
                      <a:pt x="284197" y="621"/>
                    </a:moveTo>
                    <a:cubicBezTo>
                      <a:pt x="285149" y="621"/>
                      <a:pt x="286102" y="621"/>
                      <a:pt x="286102" y="621"/>
                    </a:cubicBezTo>
                    <a:lnTo>
                      <a:pt x="286102" y="124446"/>
                    </a:lnTo>
                    <a:lnTo>
                      <a:pt x="286102" y="126351"/>
                    </a:lnTo>
                    <a:cubicBezTo>
                      <a:pt x="287055" y="141591"/>
                      <a:pt x="299437" y="153021"/>
                      <a:pt x="314677" y="153021"/>
                    </a:cubicBezTo>
                    <a:lnTo>
                      <a:pt x="314677" y="153021"/>
                    </a:lnTo>
                    <a:lnTo>
                      <a:pt x="438502" y="153021"/>
                    </a:lnTo>
                    <a:cubicBezTo>
                      <a:pt x="438502" y="153974"/>
                      <a:pt x="438502" y="154926"/>
                      <a:pt x="438502" y="154926"/>
                    </a:cubicBezTo>
                    <a:lnTo>
                      <a:pt x="438502" y="505446"/>
                    </a:lnTo>
                    <a:cubicBezTo>
                      <a:pt x="438502" y="521639"/>
                      <a:pt x="426120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2734" y="534021"/>
                      <a:pt x="352" y="521639"/>
                      <a:pt x="352" y="505446"/>
                    </a:cubicBezTo>
                    <a:lnTo>
                      <a:pt x="352" y="29196"/>
                    </a:lnTo>
                    <a:cubicBezTo>
                      <a:pt x="352" y="13004"/>
                      <a:pt x="12734" y="621"/>
                      <a:pt x="28927" y="621"/>
                    </a:cubicBezTo>
                    <a:lnTo>
                      <a:pt x="284197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49907" y="314946"/>
                    </a:lnTo>
                    <a:cubicBezTo>
                      <a:pt x="280387" y="313994"/>
                      <a:pt x="305152" y="288276"/>
                      <a:pt x="305152" y="257796"/>
                    </a:cubicBezTo>
                    <a:cubicBezTo>
                      <a:pt x="305152" y="226364"/>
                      <a:pt x="279434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8957" y="219696"/>
                      <a:pt x="286102" y="236841"/>
                      <a:pt x="286102" y="257796"/>
                    </a:cubicBezTo>
                    <a:cubicBezTo>
                      <a:pt x="286102" y="278751"/>
                      <a:pt x="268957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724" y="133971"/>
                    </a:lnTo>
                    <a:cubicBezTo>
                      <a:pt x="308962" y="133019"/>
                      <a:pt x="305152" y="129209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4296000" y="1629000"/>
            <a:ext cx="3600000" cy="3600000"/>
          </a:xfrm>
          <a:prstGeom prst="blockArc">
            <a:avLst>
              <a:gd name="adj1" fmla="val 16200000"/>
              <a:gd name="adj2" fmla="val 5400000"/>
              <a:gd name="adj3" fmla="val 16361"/>
            </a:avLst>
          </a:prstGeom>
          <a:solidFill>
            <a:srgbClr val="778495">
              <a:alpha val="15000"/>
            </a:srgbClr>
          </a:solidFill>
          <a:ln w="50800" cap="flat">
            <a:solidFill>
              <a:srgbClr val="F0F0F0"/>
            </a:solidFill>
            <a:prstDash val="solid"/>
          </a:ln>
        </p:spPr>
        <p:txBody>
          <a:bodyPr vert="horz" lIns="108000" tIns="108000" rIns="108000" bIns="108000" anchor="ctr">
            <a:normAutofit/>
          </a:bodyPr>
          <a:p>
            <a:pPr marL="0" algn="l"/>
          </a:p>
        </p:txBody>
      </p:sp>
      <p:sp>
        <p:nvSpPr>
          <p:cNvPr id="12" name="AutoShape 12"/>
          <p:cNvSpPr/>
          <p:nvPr/>
        </p:nvSpPr>
        <p:spPr>
          <a:xfrm flipH="1">
            <a:off x="8826500" y="1934308"/>
            <a:ext cx="2600014" cy="7044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wrap="square" lIns="108000" tIns="54000" rIns="108000" bIns="54000" anchor="ctr">
            <a:noAutofit/>
          </a:bodyPr>
          <a:p>
            <a:pPr marL="0" algn="ctr">
              <a:lnSpc>
                <a:spcPct val="130000"/>
              </a:lnSpc>
              <a:spcBef>
                <a:spcPct val="0"/>
              </a:spcBef>
            </a:pPr>
            <a:r>
              <a:rPr lang="zh-CN" altLang="en-US" sz="1600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Render/Hugginface Spaces</a:t>
            </a:r>
            <a:endParaRPr lang="zh-CN" altLang="en-US" sz="1600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8826500" y="2980736"/>
            <a:ext cx="2600014" cy="1346522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Cloud platforms for backend and ML service deployment.</a:t>
            </a:r>
            <a:endParaRPr lang="zh-CN" altLang="en-US" sz="1400" b="0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93000" y="3098463"/>
            <a:ext cx="661074" cy="661074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endParaRPr lang="en-US" sz="1100"/>
          </a:p>
        </p:txBody>
      </p:sp>
      <p:grpSp>
        <p:nvGrpSpPr>
          <p:cNvPr id="15" name="Group 15"/>
          <p:cNvGrpSpPr/>
          <p:nvPr/>
        </p:nvGrpSpPr>
        <p:grpSpPr>
          <a:xfrm>
            <a:off x="7553537" y="3159000"/>
            <a:ext cx="540000" cy="540000"/>
            <a:chOff x="8212907" y="3159675"/>
            <a:chExt cx="540000" cy="540000"/>
          </a:xfrm>
        </p:grpSpPr>
        <p:sp>
          <p:nvSpPr>
            <p:cNvPr id="16" name="TextBox 16"/>
            <p:cNvSpPr txBox="1"/>
            <p:nvPr/>
          </p:nvSpPr>
          <p:spPr>
            <a:xfrm>
              <a:off x="8212907" y="3159675"/>
              <a:ext cx="540000" cy="54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vert="horz" wrap="none" lIns="108000" tIns="108000" rIns="108000" bIns="108000" rtlCol="0" anchor="ctr">
              <a:noAutofit/>
            </a:bodyPr>
            <a:lstStyle/>
            <a:p>
              <a:pPr marL="0" algn="ctr">
                <a:defRPr/>
              </a:pPr>
              <a:endParaRPr lang="en-US" sz="11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8345204" y="3326398"/>
              <a:ext cx="275406" cy="206554"/>
            </a:xfrm>
            <a:custGeom>
              <a:avLst/>
              <a:gdLst/>
              <a:ahLst/>
              <a:cxnLst/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626" y="621"/>
                    <a:pt x="534008" y="13004"/>
                    <a:pt x="534008" y="29196"/>
                  </a:cubicBezTo>
                  <a:lnTo>
                    <a:pt x="534008" y="372096"/>
                  </a:lnTo>
                  <a:cubicBezTo>
                    <a:pt x="534008" y="388289"/>
                    <a:pt x="521626" y="400671"/>
                    <a:pt x="505433" y="400671"/>
                  </a:cubicBezTo>
                  <a:lnTo>
                    <a:pt x="29183" y="400671"/>
                  </a:lnTo>
                  <a:cubicBezTo>
                    <a:pt x="12990" y="400671"/>
                    <a:pt x="608" y="388289"/>
                    <a:pt x="608" y="372096"/>
                  </a:cubicBezTo>
                  <a:lnTo>
                    <a:pt x="608" y="29196"/>
                  </a:lnTo>
                  <a:cubicBezTo>
                    <a:pt x="608" y="13004"/>
                    <a:pt x="12990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133" y="198741"/>
                  </a:moveTo>
                  <a:cubicBezTo>
                    <a:pt x="378751" y="189216"/>
                    <a:pt x="360653" y="192074"/>
                    <a:pt x="351128" y="204456"/>
                  </a:cubicBezTo>
                  <a:lnTo>
                    <a:pt x="351128" y="204456"/>
                  </a:lnTo>
                  <a:lnTo>
                    <a:pt x="267308" y="315899"/>
                  </a:lnTo>
                  <a:cubicBezTo>
                    <a:pt x="266355" y="316851"/>
                    <a:pt x="265403" y="317804"/>
                    <a:pt x="264451" y="318756"/>
                  </a:cubicBezTo>
                  <a:cubicBezTo>
                    <a:pt x="253021" y="330186"/>
                    <a:pt x="234923" y="330186"/>
                    <a:pt x="224446" y="318756"/>
                  </a:cubicBezTo>
                  <a:lnTo>
                    <a:pt x="224446" y="318756"/>
                  </a:lnTo>
                  <a:lnTo>
                    <a:pt x="162533" y="257796"/>
                  </a:lnTo>
                  <a:cubicBezTo>
                    <a:pt x="161580" y="256844"/>
                    <a:pt x="161580" y="256844"/>
                    <a:pt x="160628" y="255891"/>
                  </a:cubicBezTo>
                  <a:cubicBezTo>
                    <a:pt x="148246" y="245414"/>
                    <a:pt x="130148" y="247319"/>
                    <a:pt x="120623" y="259701"/>
                  </a:cubicBezTo>
                  <a:lnTo>
                    <a:pt x="120623" y="259701"/>
                  </a:lnTo>
                  <a:lnTo>
                    <a:pt x="32993" y="366381"/>
                  </a:lnTo>
                  <a:cubicBezTo>
                    <a:pt x="32040" y="368286"/>
                    <a:pt x="31088" y="370191"/>
                    <a:pt x="31088" y="372096"/>
                  </a:cubicBezTo>
                  <a:cubicBezTo>
                    <a:pt x="31088" y="377811"/>
                    <a:pt x="34898" y="381621"/>
                    <a:pt x="40613" y="381621"/>
                  </a:cubicBezTo>
                  <a:lnTo>
                    <a:pt x="40613" y="381621"/>
                  </a:lnTo>
                  <a:lnTo>
                    <a:pt x="497813" y="381621"/>
                  </a:lnTo>
                  <a:cubicBezTo>
                    <a:pt x="499718" y="381621"/>
                    <a:pt x="501623" y="380669"/>
                    <a:pt x="503528" y="379716"/>
                  </a:cubicBezTo>
                  <a:cubicBezTo>
                    <a:pt x="508290" y="376859"/>
                    <a:pt x="509243" y="371144"/>
                    <a:pt x="506386" y="366381"/>
                  </a:cubicBezTo>
                  <a:lnTo>
                    <a:pt x="506386" y="366381"/>
                  </a:lnTo>
                  <a:lnTo>
                    <a:pt x="398753" y="205409"/>
                  </a:lnTo>
                  <a:cubicBezTo>
                    <a:pt x="395896" y="202551"/>
                    <a:pt x="393990" y="200646"/>
                    <a:pt x="391133" y="198741"/>
                  </a:cubicBezTo>
                  <a:close/>
                  <a:moveTo>
                    <a:pt x="95858" y="57771"/>
                  </a:moveTo>
                  <a:cubicBezTo>
                    <a:pt x="74903" y="57771"/>
                    <a:pt x="57758" y="74916"/>
                    <a:pt x="57758" y="95871"/>
                  </a:cubicBezTo>
                  <a:cubicBezTo>
                    <a:pt x="57758" y="116826"/>
                    <a:pt x="74903" y="133971"/>
                    <a:pt x="95858" y="133971"/>
                  </a:cubicBezTo>
                  <a:cubicBezTo>
                    <a:pt x="116813" y="133971"/>
                    <a:pt x="133958" y="116826"/>
                    <a:pt x="133958" y="95871"/>
                  </a:cubicBezTo>
                  <a:cubicBezTo>
                    <a:pt x="133958" y="74916"/>
                    <a:pt x="116813" y="57771"/>
                    <a:pt x="95858" y="577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</p:grpSp>
      <p:sp>
        <p:nvSpPr>
          <p:cNvPr id="18" name="AutoShape 18"/>
          <p:cNvSpPr/>
          <p:nvPr/>
        </p:nvSpPr>
        <p:spPr>
          <a:xfrm>
            <a:off x="4926032" y="2259000"/>
            <a:ext cx="2339936" cy="2340000"/>
          </a:xfrm>
          <a:prstGeom prst="roundRect">
            <a:avLst>
              <a:gd name="adj" fmla="val 50000"/>
            </a:avLst>
          </a:prstGeom>
          <a:blipFill>
            <a:blip r:embed="rId1"/>
            <a:srcRect/>
            <a:stretch>
              <a:fillRect l="1" t="-39088" r="1" b="-38667"/>
            </a:stretch>
          </a:blipFill>
          <a:ln cap="flat">
            <a:prstDash val="solid"/>
          </a:ln>
        </p:spPr>
        <p:txBody>
          <a:bodyPr rot="0" vert="horz" wrap="square" lIns="91440" tIns="45720" rIns="91440" bIns="45720" anchor="ctr">
            <a:noAutofit/>
          </a:bodyPr>
          <a:p>
            <a:pPr marL="0" algn="c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3680" y="290070"/>
            <a:ext cx="3993401" cy="840230"/>
          </a:xfrm>
          <a:prstGeom prst="rect">
            <a:avLst/>
          </a:prstGeom>
          <a:noFill/>
          <a:ln cap="flat">
            <a:prstDash val="solid"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sz="5400" b="1" i="0" u="none" baseline="0">
                <a:solidFill>
                  <a:srgbClr val="2F2F2F"/>
                </a:solidFill>
                <a:latin typeface="Arial" panose="020B0604020202020204"/>
                <a:ea typeface="Arial" panose="020B0604020202020204"/>
              </a:rPr>
              <a:t>CONTENTS</a:t>
            </a:r>
            <a:endParaRPr lang="en-US" sz="1100"/>
          </a:p>
        </p:txBody>
      </p:sp>
      <p:sp>
        <p:nvSpPr>
          <p:cNvPr id="3" name="AutoShape 3"/>
          <p:cNvSpPr/>
          <p:nvPr>
            <p:custDataLst>
              <p:tags r:id="rId1"/>
            </p:custDataLst>
          </p:nvPr>
        </p:nvSpPr>
        <p:spPr>
          <a:xfrm>
            <a:off x="308486" y="1866916"/>
            <a:ext cx="2707833" cy="1373247"/>
          </a:xfrm>
          <a:prstGeom prst="roundRect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4" name="TextBox 4"/>
          <p:cNvSpPr txBox="1"/>
          <p:nvPr>
            <p:custDataLst>
              <p:tags r:id="rId2"/>
            </p:custDataLst>
          </p:nvPr>
        </p:nvSpPr>
        <p:spPr>
          <a:xfrm>
            <a:off x="444591" y="2304762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chemeClr val="accent1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  <p:sp>
        <p:nvSpPr>
          <p:cNvPr id="5" name="AutoShape 5"/>
          <p:cNvSpPr/>
          <p:nvPr>
            <p:custDataLst>
              <p:tags r:id="rId3"/>
            </p:custDataLst>
          </p:nvPr>
        </p:nvSpPr>
        <p:spPr>
          <a:xfrm>
            <a:off x="1120697" y="2212192"/>
            <a:ext cx="1779873" cy="65024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ctr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Introduction: The Growing Threat of Fake News</a:t>
            </a:r>
            <a:endParaRPr lang="zh-CN" altLang="en-US" sz="1600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AutoShape 6"/>
          <p:cNvSpPr/>
          <p:nvPr>
            <p:custDataLst>
              <p:tags r:id="rId4"/>
            </p:custDataLst>
          </p:nvPr>
        </p:nvSpPr>
        <p:spPr>
          <a:xfrm>
            <a:off x="1275117" y="3976779"/>
            <a:ext cx="2707833" cy="1373247"/>
          </a:xfrm>
          <a:prstGeom prst="roundRect">
            <a:avLst/>
          </a:prstGeom>
          <a:solidFill>
            <a:srgbClr val="778495">
              <a:alpha val="15000"/>
            </a:srgbClr>
          </a:solidFill>
          <a:ln cap="flat" cmpd="sng">
            <a:prstDash val="solid"/>
          </a:ln>
        </p:spPr>
        <p:txBody>
          <a:bodyPr vert="horz" lIns="180000" tIns="45720" rIns="180000" bIns="45720" anchor="ctr" anchorCtr="1">
            <a:normAutofit/>
          </a:bodyPr>
          <a:p>
            <a:pPr marL="0" algn="l"/>
          </a:p>
        </p:txBody>
      </p:sp>
      <p:sp>
        <p:nvSpPr>
          <p:cNvPr id="7" name="TextBox 7"/>
          <p:cNvSpPr txBox="1"/>
          <p:nvPr>
            <p:custDataLst>
              <p:tags r:id="rId5"/>
            </p:custDataLst>
          </p:nvPr>
        </p:nvSpPr>
        <p:spPr>
          <a:xfrm>
            <a:off x="1411222" y="4414625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778495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  <p:sp>
        <p:nvSpPr>
          <p:cNvPr id="8" name="AutoShape 8"/>
          <p:cNvSpPr/>
          <p:nvPr>
            <p:custDataLst>
              <p:tags r:id="rId6"/>
            </p:custDataLst>
          </p:nvPr>
        </p:nvSpPr>
        <p:spPr>
          <a:xfrm>
            <a:off x="2087328" y="4322055"/>
            <a:ext cx="1779873" cy="65024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ctr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Project Overview: Building an AI Solution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AutoShape 9"/>
          <p:cNvSpPr/>
          <p:nvPr>
            <p:custDataLst>
              <p:tags r:id="rId7"/>
            </p:custDataLst>
          </p:nvPr>
        </p:nvSpPr>
        <p:spPr>
          <a:xfrm>
            <a:off x="4249735" y="1866916"/>
            <a:ext cx="2707833" cy="1373247"/>
          </a:xfrm>
          <a:prstGeom prst="roundRect">
            <a:avLst/>
          </a:prstGeom>
          <a:solidFill>
            <a:srgbClr val="778495">
              <a:alpha val="15000"/>
            </a:srgbClr>
          </a:solidFill>
          <a:ln cap="flat" cmpd="sng">
            <a:prstDash val="solid"/>
          </a:ln>
        </p:spPr>
        <p:txBody>
          <a:bodyPr vert="horz" lIns="180000" tIns="45720" rIns="180000" bIns="45720" anchor="ctr" anchorCtr="1">
            <a:normAutofit/>
          </a:bodyPr>
          <a:p>
            <a:pPr marL="0" algn="l"/>
          </a:p>
        </p:txBody>
      </p:sp>
      <p:sp>
        <p:nvSpPr>
          <p:cNvPr id="10" name="TextBox 10"/>
          <p:cNvSpPr txBox="1"/>
          <p:nvPr>
            <p:custDataLst>
              <p:tags r:id="rId8"/>
            </p:custDataLst>
          </p:nvPr>
        </p:nvSpPr>
        <p:spPr>
          <a:xfrm>
            <a:off x="4385840" y="2304762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778495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100"/>
          </a:p>
        </p:txBody>
      </p:sp>
      <p:sp>
        <p:nvSpPr>
          <p:cNvPr id="11" name="AutoShape 11"/>
          <p:cNvSpPr/>
          <p:nvPr>
            <p:custDataLst>
              <p:tags r:id="rId9"/>
            </p:custDataLst>
          </p:nvPr>
        </p:nvSpPr>
        <p:spPr>
          <a:xfrm>
            <a:off x="5061946" y="2212192"/>
            <a:ext cx="1779873" cy="65024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ctr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System Architecture: A Detailed Look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" name="AutoShape 12"/>
          <p:cNvSpPr/>
          <p:nvPr>
            <p:custDataLst>
              <p:tags r:id="rId10"/>
            </p:custDataLst>
          </p:nvPr>
        </p:nvSpPr>
        <p:spPr>
          <a:xfrm>
            <a:off x="5290039" y="3976779"/>
            <a:ext cx="2707833" cy="1373247"/>
          </a:xfrm>
          <a:prstGeom prst="roundRect">
            <a:avLst/>
          </a:prstGeom>
          <a:solidFill>
            <a:srgbClr val="778495">
              <a:alpha val="15000"/>
            </a:srgbClr>
          </a:solidFill>
          <a:ln cap="flat" cmpd="sng">
            <a:prstDash val="solid"/>
          </a:ln>
        </p:spPr>
        <p:txBody>
          <a:bodyPr vert="horz" lIns="180000" tIns="45720" rIns="180000" bIns="45720" anchor="ctr" anchorCtr="1">
            <a:normAutofit/>
          </a:bodyPr>
          <a:p>
            <a:pPr marL="0" algn="l"/>
          </a:p>
        </p:txBody>
      </p:sp>
      <p:sp>
        <p:nvSpPr>
          <p:cNvPr id="13" name="TextBox 13"/>
          <p:cNvSpPr txBox="1"/>
          <p:nvPr>
            <p:custDataLst>
              <p:tags r:id="rId11"/>
            </p:custDataLst>
          </p:nvPr>
        </p:nvSpPr>
        <p:spPr>
          <a:xfrm>
            <a:off x="5426144" y="4414625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778495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04</a:t>
            </a:r>
            <a:endParaRPr lang="en-US" sz="1100"/>
          </a:p>
        </p:txBody>
      </p:sp>
      <p:sp>
        <p:nvSpPr>
          <p:cNvPr id="14" name="AutoShape 14"/>
          <p:cNvSpPr/>
          <p:nvPr>
            <p:custDataLst>
              <p:tags r:id="rId12"/>
            </p:custDataLst>
          </p:nvPr>
        </p:nvSpPr>
        <p:spPr>
          <a:xfrm>
            <a:off x="6102250" y="4322055"/>
            <a:ext cx="1779873" cy="65024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ctr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Technology Stack: Tools and Frameworks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" name="AutoShape 15"/>
          <p:cNvSpPr/>
          <p:nvPr>
            <p:custDataLst>
              <p:tags r:id="rId13"/>
            </p:custDataLst>
          </p:nvPr>
        </p:nvSpPr>
        <p:spPr>
          <a:xfrm>
            <a:off x="9137069" y="3976779"/>
            <a:ext cx="2707833" cy="1373247"/>
          </a:xfrm>
          <a:prstGeom prst="roundRect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l"/>
          </a:p>
        </p:txBody>
      </p:sp>
      <p:sp>
        <p:nvSpPr>
          <p:cNvPr id="16" name="TextBox 16"/>
          <p:cNvSpPr txBox="1"/>
          <p:nvPr>
            <p:custDataLst>
              <p:tags r:id="rId14"/>
            </p:custDataLst>
          </p:nvPr>
        </p:nvSpPr>
        <p:spPr>
          <a:xfrm>
            <a:off x="9273174" y="4414625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chemeClr val="accent1"/>
                </a:solidFill>
                <a:latin typeface="Arial" panose="020B0604020202020204"/>
                <a:ea typeface="Arial" panose="020B0604020202020204"/>
              </a:rPr>
              <a:t>06</a:t>
            </a:r>
            <a:endParaRPr lang="en-US" sz="1100"/>
          </a:p>
        </p:txBody>
      </p:sp>
      <p:sp>
        <p:nvSpPr>
          <p:cNvPr id="17" name="AutoShape 17"/>
          <p:cNvSpPr/>
          <p:nvPr>
            <p:custDataLst>
              <p:tags r:id="rId15"/>
            </p:custDataLst>
          </p:nvPr>
        </p:nvSpPr>
        <p:spPr>
          <a:xfrm>
            <a:off x="9949280" y="4109013"/>
            <a:ext cx="1779873" cy="1076325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ctr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Future Enhancements: Expanding Cabilities</a:t>
            </a:r>
            <a:endParaRPr lang="zh-CN" altLang="en-US" sz="1600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" name="AutoShape 18"/>
          <p:cNvSpPr/>
          <p:nvPr>
            <p:custDataLst>
              <p:tags r:id="rId16"/>
            </p:custDataLst>
          </p:nvPr>
        </p:nvSpPr>
        <p:spPr>
          <a:xfrm>
            <a:off x="8133255" y="1866916"/>
            <a:ext cx="2707833" cy="1373247"/>
          </a:xfrm>
          <a:prstGeom prst="roundRect">
            <a:avLst/>
          </a:prstGeom>
          <a:solidFill>
            <a:srgbClr val="778495">
              <a:alpha val="15000"/>
            </a:srgbClr>
          </a:solidFill>
          <a:ln cap="flat" cmpd="sng">
            <a:prstDash val="solid"/>
          </a:ln>
        </p:spPr>
        <p:txBody>
          <a:bodyPr vert="horz" lIns="180000" tIns="45720" rIns="180000" bIns="45720" anchor="ctr" anchorCtr="1">
            <a:normAutofit/>
          </a:bodyPr>
          <a:p>
            <a:pPr marL="0" algn="l"/>
          </a:p>
        </p:txBody>
      </p:sp>
      <p:sp>
        <p:nvSpPr>
          <p:cNvPr id="19" name="TextBox 19"/>
          <p:cNvSpPr txBox="1"/>
          <p:nvPr>
            <p:custDataLst>
              <p:tags r:id="rId17"/>
            </p:custDataLst>
          </p:nvPr>
        </p:nvSpPr>
        <p:spPr>
          <a:xfrm>
            <a:off x="8269360" y="2304762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778495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05</a:t>
            </a:r>
            <a:endParaRPr lang="en-US" sz="1100"/>
          </a:p>
        </p:txBody>
      </p:sp>
      <p:sp>
        <p:nvSpPr>
          <p:cNvPr id="20" name="AutoShape 20"/>
          <p:cNvSpPr/>
          <p:nvPr>
            <p:custDataLst>
              <p:tags r:id="rId18"/>
            </p:custDataLst>
          </p:nvPr>
        </p:nvSpPr>
        <p:spPr>
          <a:xfrm>
            <a:off x="8945466" y="2212192"/>
            <a:ext cx="1779873" cy="65024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ctr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Development Roadmap: Step-by-Step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3325377"/>
            <a:ext cx="5731164" cy="424732"/>
          </a:xfrm>
        </p:spPr>
        <p:txBody>
          <a:bodyPr vert="horz" lIns="91440" tIns="45720" rIns="91440" bIns="45720" anchor="t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175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Development Roadmap: Step-by-Step</a:t>
            </a:r>
            <a:endParaRPr lang="zh-CN" altLang="en-US" sz="2175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0400" y="2030994"/>
            <a:ext cx="1351652" cy="132343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000" b="1" i="0" u="none" spc="100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05</a:t>
            </a:r>
            <a:endParaRPr lang="en-US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Phase 0: Planning and Design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905342" y="1206759"/>
            <a:ext cx="8381316" cy="3468639"/>
          </a:xfrm>
          <a:prstGeom prst="blockArc">
            <a:avLst>
              <a:gd name="adj1" fmla="val 11276733"/>
              <a:gd name="adj2" fmla="val 21282006"/>
              <a:gd name="adj3" fmla="val 1274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/>
          </a:gradFill>
          <a:ln>
            <a:noFill/>
          </a:ln>
        </p:spPr>
        <p:txBody>
          <a:bodyPr vert="horz" wrap="squar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" name="TextBox 4"/>
          <p:cNvSpPr txBox="1"/>
          <p:nvPr/>
        </p:nvSpPr>
        <p:spPr>
          <a:xfrm>
            <a:off x="665387" y="3942095"/>
            <a:ext cx="2434088" cy="199285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Clearly stating the purpose and scope of the project.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665387" y="3594760"/>
            <a:ext cx="2434088" cy="335557"/>
          </a:xfrm>
          <a:prstGeom prst="rect">
            <a:avLst/>
          </a:prstGeom>
        </p:spPr>
        <p:txBody>
          <a:bodyPr vert="horz" wrap="square" lIns="91440" tIns="45720" rIns="91440" bIns="45720" anchor="b">
            <a:spAutoFit/>
          </a:bodyPr>
          <a:p>
            <a:pPr marL="0" algn="ctr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Defining the Problem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278290" y="2070931"/>
            <a:ext cx="1208280" cy="1208278"/>
          </a:xfrm>
          <a:prstGeom prst="ellipse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76200" cap="flat" cmpd="sng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anchor="ctr">
            <a:normAutofit/>
          </a:bodyPr>
          <a:p>
            <a:pPr marL="0" algn="ctr"/>
            <a:r>
              <a:rPr lang="en-US" sz="18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01</a:t>
            </a:r>
            <a:endParaRPr lang="en-US" sz="1800" b="0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75076" y="3942095"/>
            <a:ext cx="2434088" cy="199285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Choosing the appropriate technologies for each component.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9075076" y="3594760"/>
            <a:ext cx="2434088" cy="335557"/>
          </a:xfrm>
          <a:prstGeom prst="rect">
            <a:avLst/>
          </a:prstGeom>
        </p:spPr>
        <p:txBody>
          <a:bodyPr vert="horz" wrap="square" lIns="91440" tIns="45720" rIns="91440" bIns="45720" anchor="b">
            <a:spAutoFit/>
          </a:bodyPr>
          <a:p>
            <a:pPr marL="0" algn="ctr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Tech Stack Selection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9687979" y="2070931"/>
            <a:ext cx="1208280" cy="1208278"/>
          </a:xfrm>
          <a:prstGeom prst="ellipse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76200" cap="flat" cmpd="sng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anchor="ctr">
            <a:normAutofit/>
          </a:bodyPr>
          <a:p>
            <a:pPr marL="0" algn="ctr"/>
            <a:r>
              <a:rPr lang="en-US" sz="18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02</a:t>
            </a:r>
            <a:endParaRPr lang="en-US" sz="1800" b="0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4049117" y="2803227"/>
            <a:ext cx="4093083" cy="3142981"/>
            <a:chOff x="3631692" y="1176052"/>
            <a:chExt cx="4928616" cy="3784568"/>
          </a:xfrm>
        </p:grpSpPr>
        <p:sp>
          <p:nvSpPr>
            <p:cNvPr id="11" name="AutoShape 11"/>
            <p:cNvSpPr/>
            <p:nvPr/>
          </p:nvSpPr>
          <p:spPr>
            <a:xfrm>
              <a:off x="3631692" y="3433572"/>
              <a:ext cx="4928616" cy="15270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3843528" y="3579876"/>
              <a:ext cx="4504944" cy="1234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anchor="ctr">
              <a:normAutofit/>
            </a:bodyPr>
            <a:p>
              <a:pPr marL="0" algn="ctr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4469466" y="1176052"/>
              <a:ext cx="3253069" cy="3638265"/>
              <a:chOff x="4250827" y="2019482"/>
              <a:chExt cx="3690346" cy="4127318"/>
            </a:xfrm>
          </p:grpSpPr>
          <p:grpSp>
            <p:nvGrpSpPr>
              <p:cNvPr id="14" name="Group 14"/>
              <p:cNvGrpSpPr/>
              <p:nvPr/>
            </p:nvGrpSpPr>
            <p:grpSpPr>
              <a:xfrm>
                <a:off x="4676551" y="2019482"/>
                <a:ext cx="1470141" cy="3861439"/>
                <a:chOff x="4676551" y="2019482"/>
                <a:chExt cx="1470141" cy="3861439"/>
              </a:xfrm>
            </p:grpSpPr>
            <p:sp>
              <p:nvSpPr>
                <p:cNvPr id="15" name="Freeform 15"/>
                <p:cNvSpPr/>
                <p:nvPr/>
              </p:nvSpPr>
              <p:spPr>
                <a:xfrm rot="21221412" flipH="1">
                  <a:off x="5012228" y="2019482"/>
                  <a:ext cx="1134464" cy="380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579" y="173"/>
                      </a:moveTo>
                      <a:lnTo>
                        <a:pt x="11433" y="0"/>
                      </a:lnTo>
                      <a:lnTo>
                        <a:pt x="21261" y="20875"/>
                      </a:lnTo>
                      <a:lnTo>
                        <a:pt x="21600" y="21600"/>
                      </a:lnTo>
                      <a:lnTo>
                        <a:pt x="19511" y="21554"/>
                      </a:lnTo>
                      <a:lnTo>
                        <a:pt x="6008" y="21043"/>
                      </a:lnTo>
                      <a:lnTo>
                        <a:pt x="423" y="3925"/>
                      </a:lnTo>
                      <a:lnTo>
                        <a:pt x="0" y="2334"/>
                      </a:lnTo>
                      <a:lnTo>
                        <a:pt x="2769" y="1767"/>
                      </a:lnTo>
                      <a:lnTo>
                        <a:pt x="10167" y="256"/>
                      </a:lnTo>
                      <a:lnTo>
                        <a:pt x="10579" y="173"/>
                      </a:lnTo>
                      <a:cubicBezTo>
                        <a:pt x="10579" y="173"/>
                        <a:pt x="10579" y="173"/>
                        <a:pt x="10579" y="17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rgbClr val="A6AAA9">
                      <a:alpha val="69763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>
                    <a:lnSpc>
                      <a:spcPct val="100000"/>
                    </a:lnSpc>
                  </a:pPr>
                </a:p>
              </p:txBody>
            </p:sp>
            <p:sp>
              <p:nvSpPr>
                <p:cNvPr id="16" name="Freeform 16"/>
                <p:cNvSpPr/>
                <p:nvPr/>
              </p:nvSpPr>
              <p:spPr>
                <a:xfrm rot="21221412" flipH="1">
                  <a:off x="4676551" y="2071031"/>
                  <a:ext cx="873406" cy="380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7820" y="2168"/>
                      </a:moveTo>
                      <a:lnTo>
                        <a:pt x="21600" y="21366"/>
                      </a:lnTo>
                      <a:lnTo>
                        <a:pt x="13206" y="21600"/>
                      </a:lnTo>
                      <a:lnTo>
                        <a:pt x="13193" y="21600"/>
                      </a:lnTo>
                      <a:lnTo>
                        <a:pt x="13193" y="21597"/>
                      </a:lnTo>
                      <a:lnTo>
                        <a:pt x="13193" y="21594"/>
                      </a:lnTo>
                      <a:lnTo>
                        <a:pt x="13193" y="21588"/>
                      </a:lnTo>
                      <a:lnTo>
                        <a:pt x="13193" y="21585"/>
                      </a:lnTo>
                      <a:lnTo>
                        <a:pt x="13179" y="21585"/>
                      </a:lnTo>
                      <a:lnTo>
                        <a:pt x="12765" y="20875"/>
                      </a:lnTo>
                      <a:lnTo>
                        <a:pt x="0" y="0"/>
                      </a:lnTo>
                      <a:lnTo>
                        <a:pt x="27" y="3"/>
                      </a:lnTo>
                      <a:lnTo>
                        <a:pt x="7820" y="2168"/>
                      </a:lnTo>
                      <a:cubicBezTo>
                        <a:pt x="7820" y="2168"/>
                        <a:pt x="7820" y="2168"/>
                        <a:pt x="7820" y="2168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635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>
                    <a:lnSpc>
                      <a:spcPct val="100000"/>
                    </a:lnSpc>
                  </a:pPr>
                </a:p>
              </p:txBody>
            </p:sp>
            <p:sp>
              <p:nvSpPr>
                <p:cNvPr id="17" name="Freeform 17"/>
                <p:cNvSpPr/>
                <p:nvPr/>
              </p:nvSpPr>
              <p:spPr>
                <a:xfrm rot="21221412" flipH="1">
                  <a:off x="5113218" y="2574716"/>
                  <a:ext cx="973472" cy="319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9" h="21600" extrusionOk="0">
                      <a:moveTo>
                        <a:pt x="11871" y="0"/>
                      </a:moveTo>
                      <a:cubicBezTo>
                        <a:pt x="9462" y="400"/>
                        <a:pt x="7041" y="791"/>
                        <a:pt x="4625" y="1186"/>
                      </a:cubicBezTo>
                      <a:cubicBezTo>
                        <a:pt x="3436" y="1381"/>
                        <a:pt x="2249" y="1575"/>
                        <a:pt x="1061" y="1770"/>
                      </a:cubicBezTo>
                      <a:cubicBezTo>
                        <a:pt x="758" y="1820"/>
                        <a:pt x="457" y="1870"/>
                        <a:pt x="152" y="1919"/>
                      </a:cubicBezTo>
                      <a:cubicBezTo>
                        <a:pt x="47" y="1937"/>
                        <a:pt x="-11" y="1933"/>
                        <a:pt x="2" y="1973"/>
                      </a:cubicBezTo>
                      <a:cubicBezTo>
                        <a:pt x="11" y="1999"/>
                        <a:pt x="19" y="2023"/>
                        <a:pt x="28" y="2049"/>
                      </a:cubicBezTo>
                      <a:cubicBezTo>
                        <a:pt x="40" y="2088"/>
                        <a:pt x="54" y="2128"/>
                        <a:pt x="67" y="2167"/>
                      </a:cubicBezTo>
                      <a:cubicBezTo>
                        <a:pt x="127" y="2347"/>
                        <a:pt x="185" y="2530"/>
                        <a:pt x="244" y="2711"/>
                      </a:cubicBezTo>
                      <a:cubicBezTo>
                        <a:pt x="4247" y="2095"/>
                        <a:pt x="11861" y="926"/>
                        <a:pt x="12264" y="863"/>
                      </a:cubicBezTo>
                      <a:cubicBezTo>
                        <a:pt x="12134" y="575"/>
                        <a:pt x="12000" y="288"/>
                        <a:pt x="11871" y="0"/>
                      </a:cubicBezTo>
                      <a:close/>
                      <a:moveTo>
                        <a:pt x="12538" y="1603"/>
                      </a:moveTo>
                      <a:cubicBezTo>
                        <a:pt x="10113" y="1964"/>
                        <a:pt x="7660" y="2313"/>
                        <a:pt x="5221" y="2667"/>
                      </a:cubicBezTo>
                      <a:cubicBezTo>
                        <a:pt x="4004" y="2843"/>
                        <a:pt x="2788" y="3020"/>
                        <a:pt x="1571" y="3197"/>
                      </a:cubicBezTo>
                      <a:cubicBezTo>
                        <a:pt x="1241" y="3245"/>
                        <a:pt x="915" y="3293"/>
                        <a:pt x="584" y="3341"/>
                      </a:cubicBezTo>
                      <a:cubicBezTo>
                        <a:pt x="473" y="3357"/>
                        <a:pt x="408" y="3353"/>
                        <a:pt x="421" y="3394"/>
                      </a:cubicBezTo>
                      <a:cubicBezTo>
                        <a:pt x="429" y="3420"/>
                        <a:pt x="437" y="3446"/>
                        <a:pt x="447" y="3472"/>
                      </a:cubicBezTo>
                      <a:cubicBezTo>
                        <a:pt x="460" y="3511"/>
                        <a:pt x="472" y="3550"/>
                        <a:pt x="486" y="3590"/>
                      </a:cubicBezTo>
                      <a:cubicBezTo>
                        <a:pt x="546" y="3770"/>
                        <a:pt x="603" y="3951"/>
                        <a:pt x="662" y="4132"/>
                      </a:cubicBezTo>
                      <a:cubicBezTo>
                        <a:pt x="4749" y="3577"/>
                        <a:pt x="12513" y="2525"/>
                        <a:pt x="12924" y="2468"/>
                      </a:cubicBezTo>
                      <a:cubicBezTo>
                        <a:pt x="12795" y="2179"/>
                        <a:pt x="12667" y="1891"/>
                        <a:pt x="12538" y="1603"/>
                      </a:cubicBezTo>
                      <a:close/>
                      <a:moveTo>
                        <a:pt x="13199" y="3207"/>
                      </a:moveTo>
                      <a:cubicBezTo>
                        <a:pt x="10728" y="3536"/>
                        <a:pt x="8226" y="3845"/>
                        <a:pt x="5737" y="4162"/>
                      </a:cubicBezTo>
                      <a:cubicBezTo>
                        <a:pt x="4494" y="4320"/>
                        <a:pt x="3257" y="4478"/>
                        <a:pt x="2016" y="4636"/>
                      </a:cubicBezTo>
                      <a:cubicBezTo>
                        <a:pt x="1679" y="4679"/>
                        <a:pt x="1341" y="4723"/>
                        <a:pt x="1003" y="4766"/>
                      </a:cubicBezTo>
                      <a:cubicBezTo>
                        <a:pt x="889" y="4780"/>
                        <a:pt x="819" y="4774"/>
                        <a:pt x="833" y="4816"/>
                      </a:cubicBezTo>
                      <a:cubicBezTo>
                        <a:pt x="841" y="4841"/>
                        <a:pt x="850" y="4867"/>
                        <a:pt x="859" y="4893"/>
                      </a:cubicBezTo>
                      <a:cubicBezTo>
                        <a:pt x="872" y="4932"/>
                        <a:pt x="884" y="4972"/>
                        <a:pt x="898" y="5011"/>
                      </a:cubicBezTo>
                      <a:cubicBezTo>
                        <a:pt x="957" y="5192"/>
                        <a:pt x="1021" y="5372"/>
                        <a:pt x="1081" y="5553"/>
                      </a:cubicBezTo>
                      <a:cubicBezTo>
                        <a:pt x="5249" y="5060"/>
                        <a:pt x="13173" y="4124"/>
                        <a:pt x="13591" y="4072"/>
                      </a:cubicBezTo>
                      <a:cubicBezTo>
                        <a:pt x="13463" y="3784"/>
                        <a:pt x="13328" y="3495"/>
                        <a:pt x="13199" y="3207"/>
                      </a:cubicBezTo>
                      <a:close/>
                      <a:moveTo>
                        <a:pt x="14003" y="4812"/>
                      </a:moveTo>
                      <a:cubicBezTo>
                        <a:pt x="11484" y="5108"/>
                        <a:pt x="8931" y="5377"/>
                        <a:pt x="6391" y="5657"/>
                      </a:cubicBezTo>
                      <a:cubicBezTo>
                        <a:pt x="5125" y="5796"/>
                        <a:pt x="3858" y="5936"/>
                        <a:pt x="2592" y="6075"/>
                      </a:cubicBezTo>
                      <a:cubicBezTo>
                        <a:pt x="2248" y="6113"/>
                        <a:pt x="1903" y="6151"/>
                        <a:pt x="1558" y="6189"/>
                      </a:cubicBezTo>
                      <a:cubicBezTo>
                        <a:pt x="1442" y="6202"/>
                        <a:pt x="1375" y="6195"/>
                        <a:pt x="1388" y="6237"/>
                      </a:cubicBezTo>
                      <a:cubicBezTo>
                        <a:pt x="1397" y="6263"/>
                        <a:pt x="1405" y="6288"/>
                        <a:pt x="1415" y="6314"/>
                      </a:cubicBezTo>
                      <a:cubicBezTo>
                        <a:pt x="1428" y="6353"/>
                        <a:pt x="1440" y="6393"/>
                        <a:pt x="1454" y="6432"/>
                      </a:cubicBezTo>
                      <a:cubicBezTo>
                        <a:pt x="1514" y="6613"/>
                        <a:pt x="1570" y="6793"/>
                        <a:pt x="1630" y="6974"/>
                      </a:cubicBezTo>
                      <a:cubicBezTo>
                        <a:pt x="3756" y="6758"/>
                        <a:pt x="5887" y="6543"/>
                        <a:pt x="8013" y="6328"/>
                      </a:cubicBezTo>
                      <a:cubicBezTo>
                        <a:pt x="10142" y="6113"/>
                        <a:pt x="13969" y="5722"/>
                        <a:pt x="14396" y="5675"/>
                      </a:cubicBezTo>
                      <a:cubicBezTo>
                        <a:pt x="14267" y="5387"/>
                        <a:pt x="14132" y="5099"/>
                        <a:pt x="14003" y="4812"/>
                      </a:cubicBezTo>
                      <a:close/>
                      <a:moveTo>
                        <a:pt x="14670" y="6416"/>
                      </a:moveTo>
                      <a:cubicBezTo>
                        <a:pt x="12074" y="6683"/>
                        <a:pt x="9433" y="6914"/>
                        <a:pt x="6816" y="7159"/>
                      </a:cubicBezTo>
                      <a:cubicBezTo>
                        <a:pt x="5527" y="7280"/>
                        <a:pt x="4239" y="7401"/>
                        <a:pt x="2951" y="7522"/>
                      </a:cubicBezTo>
                      <a:cubicBezTo>
                        <a:pt x="2623" y="7553"/>
                        <a:pt x="2293" y="7583"/>
                        <a:pt x="1964" y="7614"/>
                      </a:cubicBezTo>
                      <a:cubicBezTo>
                        <a:pt x="1849" y="7625"/>
                        <a:pt x="1793" y="7617"/>
                        <a:pt x="1807" y="7658"/>
                      </a:cubicBezTo>
                      <a:cubicBezTo>
                        <a:pt x="1815" y="7684"/>
                        <a:pt x="1819" y="7710"/>
                        <a:pt x="1827" y="7735"/>
                      </a:cubicBezTo>
                      <a:cubicBezTo>
                        <a:pt x="1840" y="7775"/>
                        <a:pt x="1853" y="7814"/>
                        <a:pt x="1866" y="7853"/>
                      </a:cubicBezTo>
                      <a:cubicBezTo>
                        <a:pt x="1925" y="8034"/>
                        <a:pt x="1988" y="8214"/>
                        <a:pt x="2049" y="8395"/>
                      </a:cubicBezTo>
                      <a:cubicBezTo>
                        <a:pt x="4215" y="8210"/>
                        <a:pt x="6382" y="8026"/>
                        <a:pt x="8549" y="7841"/>
                      </a:cubicBezTo>
                      <a:cubicBezTo>
                        <a:pt x="10719" y="7657"/>
                        <a:pt x="14621" y="7321"/>
                        <a:pt x="15056" y="7279"/>
                      </a:cubicBezTo>
                      <a:cubicBezTo>
                        <a:pt x="14927" y="6991"/>
                        <a:pt x="14799" y="6704"/>
                        <a:pt x="14670" y="6416"/>
                      </a:cubicBezTo>
                      <a:close/>
                      <a:moveTo>
                        <a:pt x="15475" y="7979"/>
                      </a:moveTo>
                      <a:cubicBezTo>
                        <a:pt x="12831" y="8214"/>
                        <a:pt x="10139" y="8403"/>
                        <a:pt x="7470" y="8611"/>
                      </a:cubicBezTo>
                      <a:cubicBezTo>
                        <a:pt x="6157" y="8713"/>
                        <a:pt x="4839" y="8815"/>
                        <a:pt x="3527" y="8917"/>
                      </a:cubicBezTo>
                      <a:cubicBezTo>
                        <a:pt x="3191" y="8943"/>
                        <a:pt x="2855" y="8969"/>
                        <a:pt x="2520" y="8995"/>
                      </a:cubicBezTo>
                      <a:cubicBezTo>
                        <a:pt x="2402" y="9005"/>
                        <a:pt x="2342" y="8995"/>
                        <a:pt x="2356" y="9037"/>
                      </a:cubicBezTo>
                      <a:cubicBezTo>
                        <a:pt x="2365" y="9063"/>
                        <a:pt x="2375" y="9089"/>
                        <a:pt x="2382" y="9115"/>
                      </a:cubicBezTo>
                      <a:cubicBezTo>
                        <a:pt x="2395" y="9154"/>
                        <a:pt x="2409" y="9193"/>
                        <a:pt x="2422" y="9232"/>
                      </a:cubicBezTo>
                      <a:cubicBezTo>
                        <a:pt x="2481" y="9413"/>
                        <a:pt x="2546" y="9594"/>
                        <a:pt x="2605" y="9775"/>
                      </a:cubicBezTo>
                      <a:cubicBezTo>
                        <a:pt x="4814" y="9620"/>
                        <a:pt x="7019" y="9466"/>
                        <a:pt x="9229" y="9312"/>
                      </a:cubicBezTo>
                      <a:cubicBezTo>
                        <a:pt x="11440" y="9158"/>
                        <a:pt x="15415" y="8878"/>
                        <a:pt x="15860" y="8842"/>
                      </a:cubicBezTo>
                      <a:cubicBezTo>
                        <a:pt x="15731" y="8554"/>
                        <a:pt x="15604" y="8267"/>
                        <a:pt x="15475" y="7979"/>
                      </a:cubicBezTo>
                      <a:close/>
                      <a:moveTo>
                        <a:pt x="16148" y="9581"/>
                      </a:moveTo>
                      <a:cubicBezTo>
                        <a:pt x="13467" y="9783"/>
                        <a:pt x="10731" y="9932"/>
                        <a:pt x="8026" y="10101"/>
                      </a:cubicBezTo>
                      <a:cubicBezTo>
                        <a:pt x="6702" y="10184"/>
                        <a:pt x="5380" y="10267"/>
                        <a:pt x="4056" y="10351"/>
                      </a:cubicBezTo>
                      <a:cubicBezTo>
                        <a:pt x="3718" y="10372"/>
                        <a:pt x="3376" y="10393"/>
                        <a:pt x="3036" y="10414"/>
                      </a:cubicBezTo>
                      <a:cubicBezTo>
                        <a:pt x="2948" y="10420"/>
                        <a:pt x="2857" y="10425"/>
                        <a:pt x="2768" y="10430"/>
                      </a:cubicBezTo>
                      <a:cubicBezTo>
                        <a:pt x="2777" y="10457"/>
                        <a:pt x="2791" y="10485"/>
                        <a:pt x="2801" y="10512"/>
                      </a:cubicBezTo>
                      <a:cubicBezTo>
                        <a:pt x="2814" y="10552"/>
                        <a:pt x="2827" y="10592"/>
                        <a:pt x="2840" y="10632"/>
                      </a:cubicBezTo>
                      <a:cubicBezTo>
                        <a:pt x="2901" y="10820"/>
                        <a:pt x="2962" y="11007"/>
                        <a:pt x="3023" y="11196"/>
                      </a:cubicBezTo>
                      <a:cubicBezTo>
                        <a:pt x="5274" y="11072"/>
                        <a:pt x="7528" y="10950"/>
                        <a:pt x="9779" y="10827"/>
                      </a:cubicBezTo>
                      <a:cubicBezTo>
                        <a:pt x="12030" y="10704"/>
                        <a:pt x="16082" y="10477"/>
                        <a:pt x="16534" y="10446"/>
                      </a:cubicBezTo>
                      <a:cubicBezTo>
                        <a:pt x="16405" y="10158"/>
                        <a:pt x="16277" y="9869"/>
                        <a:pt x="16148" y="9581"/>
                      </a:cubicBezTo>
                      <a:close/>
                      <a:moveTo>
                        <a:pt x="16809" y="11186"/>
                      </a:moveTo>
                      <a:cubicBezTo>
                        <a:pt x="15444" y="11271"/>
                        <a:pt x="14063" y="11329"/>
                        <a:pt x="12689" y="11395"/>
                      </a:cubicBezTo>
                      <a:cubicBezTo>
                        <a:pt x="11305" y="11461"/>
                        <a:pt x="9926" y="11528"/>
                        <a:pt x="8543" y="11594"/>
                      </a:cubicBezTo>
                      <a:cubicBezTo>
                        <a:pt x="7194" y="11659"/>
                        <a:pt x="5843" y="11724"/>
                        <a:pt x="4495" y="11790"/>
                      </a:cubicBezTo>
                      <a:cubicBezTo>
                        <a:pt x="4148" y="11806"/>
                        <a:pt x="3801" y="11823"/>
                        <a:pt x="3455" y="11839"/>
                      </a:cubicBezTo>
                      <a:cubicBezTo>
                        <a:pt x="3365" y="11844"/>
                        <a:pt x="3277" y="11849"/>
                        <a:pt x="3187" y="11853"/>
                      </a:cubicBezTo>
                      <a:cubicBezTo>
                        <a:pt x="3196" y="11880"/>
                        <a:pt x="3204" y="11907"/>
                        <a:pt x="3213" y="11933"/>
                      </a:cubicBezTo>
                      <a:cubicBezTo>
                        <a:pt x="3226" y="11973"/>
                        <a:pt x="3238" y="12013"/>
                        <a:pt x="3252" y="12053"/>
                      </a:cubicBezTo>
                      <a:cubicBezTo>
                        <a:pt x="3313" y="12241"/>
                        <a:pt x="3380" y="12429"/>
                        <a:pt x="3442" y="12617"/>
                      </a:cubicBezTo>
                      <a:cubicBezTo>
                        <a:pt x="5734" y="12524"/>
                        <a:pt x="8023" y="12432"/>
                        <a:pt x="10315" y="12340"/>
                      </a:cubicBezTo>
                      <a:cubicBezTo>
                        <a:pt x="12607" y="12247"/>
                        <a:pt x="16740" y="12076"/>
                        <a:pt x="17201" y="12051"/>
                      </a:cubicBezTo>
                      <a:cubicBezTo>
                        <a:pt x="17072" y="11762"/>
                        <a:pt x="16938" y="11474"/>
                        <a:pt x="16809" y="11186"/>
                      </a:cubicBezTo>
                      <a:close/>
                      <a:moveTo>
                        <a:pt x="17613" y="12790"/>
                      </a:moveTo>
                      <a:cubicBezTo>
                        <a:pt x="15489" y="12895"/>
                        <a:pt x="13336" y="12948"/>
                        <a:pt x="11198" y="13021"/>
                      </a:cubicBezTo>
                      <a:cubicBezTo>
                        <a:pt x="9099" y="13092"/>
                        <a:pt x="6997" y="13163"/>
                        <a:pt x="4900" y="13235"/>
                      </a:cubicBezTo>
                      <a:cubicBezTo>
                        <a:pt x="4513" y="13247"/>
                        <a:pt x="4129" y="13261"/>
                        <a:pt x="3743" y="13275"/>
                      </a:cubicBezTo>
                      <a:cubicBezTo>
                        <a:pt x="3775" y="13372"/>
                        <a:pt x="3808" y="13468"/>
                        <a:pt x="3841" y="13566"/>
                      </a:cubicBezTo>
                      <a:cubicBezTo>
                        <a:pt x="3876" y="13672"/>
                        <a:pt x="3911" y="13780"/>
                        <a:pt x="3945" y="13886"/>
                      </a:cubicBezTo>
                      <a:cubicBezTo>
                        <a:pt x="3962" y="13938"/>
                        <a:pt x="3975" y="13987"/>
                        <a:pt x="3991" y="14038"/>
                      </a:cubicBezTo>
                      <a:cubicBezTo>
                        <a:pt x="4176" y="14033"/>
                        <a:pt x="4364" y="14029"/>
                        <a:pt x="4547" y="14024"/>
                      </a:cubicBezTo>
                      <a:cubicBezTo>
                        <a:pt x="6049" y="13985"/>
                        <a:pt x="7550" y="13944"/>
                        <a:pt x="9053" y="13904"/>
                      </a:cubicBezTo>
                      <a:cubicBezTo>
                        <a:pt x="10532" y="13866"/>
                        <a:pt x="12007" y="13828"/>
                        <a:pt x="13487" y="13789"/>
                      </a:cubicBezTo>
                      <a:cubicBezTo>
                        <a:pt x="14992" y="13749"/>
                        <a:pt x="17530" y="13676"/>
                        <a:pt x="17999" y="13655"/>
                      </a:cubicBezTo>
                      <a:cubicBezTo>
                        <a:pt x="17870" y="13368"/>
                        <a:pt x="17742" y="13078"/>
                        <a:pt x="17613" y="12790"/>
                      </a:cubicBezTo>
                      <a:close/>
                      <a:moveTo>
                        <a:pt x="18228" y="14353"/>
                      </a:moveTo>
                      <a:cubicBezTo>
                        <a:pt x="18195" y="14352"/>
                        <a:pt x="18152" y="14358"/>
                        <a:pt x="18090" y="14361"/>
                      </a:cubicBezTo>
                      <a:cubicBezTo>
                        <a:pt x="17730" y="14374"/>
                        <a:pt x="17367" y="14387"/>
                        <a:pt x="17005" y="14395"/>
                      </a:cubicBezTo>
                      <a:cubicBezTo>
                        <a:pt x="15578" y="14426"/>
                        <a:pt x="14149" y="14451"/>
                        <a:pt x="12721" y="14480"/>
                      </a:cubicBezTo>
                      <a:cubicBezTo>
                        <a:pt x="9865" y="14537"/>
                        <a:pt x="7009" y="14595"/>
                        <a:pt x="4155" y="14654"/>
                      </a:cubicBezTo>
                      <a:cubicBezTo>
                        <a:pt x="4219" y="14850"/>
                        <a:pt x="4286" y="15046"/>
                        <a:pt x="4351" y="15242"/>
                      </a:cubicBezTo>
                      <a:cubicBezTo>
                        <a:pt x="4367" y="15292"/>
                        <a:pt x="4379" y="15341"/>
                        <a:pt x="4397" y="15391"/>
                      </a:cubicBezTo>
                      <a:cubicBezTo>
                        <a:pt x="4411" y="15434"/>
                        <a:pt x="4478" y="15419"/>
                        <a:pt x="4599" y="15417"/>
                      </a:cubicBezTo>
                      <a:cubicBezTo>
                        <a:pt x="4692" y="15416"/>
                        <a:pt x="4781" y="15414"/>
                        <a:pt x="4874" y="15413"/>
                      </a:cubicBezTo>
                      <a:cubicBezTo>
                        <a:pt x="5237" y="15409"/>
                        <a:pt x="5603" y="15404"/>
                        <a:pt x="5966" y="15399"/>
                      </a:cubicBezTo>
                      <a:cubicBezTo>
                        <a:pt x="7374" y="15381"/>
                        <a:pt x="8780" y="15361"/>
                        <a:pt x="10191" y="15343"/>
                      </a:cubicBezTo>
                      <a:cubicBezTo>
                        <a:pt x="11617" y="15325"/>
                        <a:pt x="13046" y="15306"/>
                        <a:pt x="14474" y="15288"/>
                      </a:cubicBezTo>
                      <a:cubicBezTo>
                        <a:pt x="15871" y="15269"/>
                        <a:pt x="18188" y="15232"/>
                        <a:pt x="18666" y="15218"/>
                      </a:cubicBezTo>
                      <a:cubicBezTo>
                        <a:pt x="18575" y="15015"/>
                        <a:pt x="18481" y="14811"/>
                        <a:pt x="18391" y="14608"/>
                      </a:cubicBezTo>
                      <a:cubicBezTo>
                        <a:pt x="18368" y="14559"/>
                        <a:pt x="18347" y="14512"/>
                        <a:pt x="18326" y="14462"/>
                      </a:cubicBezTo>
                      <a:cubicBezTo>
                        <a:pt x="18314" y="14435"/>
                        <a:pt x="18298" y="14410"/>
                        <a:pt x="18287" y="14383"/>
                      </a:cubicBezTo>
                      <a:cubicBezTo>
                        <a:pt x="18276" y="14360"/>
                        <a:pt x="18260" y="14353"/>
                        <a:pt x="18228" y="14353"/>
                      </a:cubicBezTo>
                      <a:close/>
                      <a:moveTo>
                        <a:pt x="18940" y="15957"/>
                      </a:moveTo>
                      <a:cubicBezTo>
                        <a:pt x="18851" y="15960"/>
                        <a:pt x="18762" y="15961"/>
                        <a:pt x="18672" y="15963"/>
                      </a:cubicBezTo>
                      <a:cubicBezTo>
                        <a:pt x="18328" y="15972"/>
                        <a:pt x="17985" y="15978"/>
                        <a:pt x="17639" y="15981"/>
                      </a:cubicBezTo>
                      <a:cubicBezTo>
                        <a:pt x="16191" y="15994"/>
                        <a:pt x="14741" y="16003"/>
                        <a:pt x="13290" y="16013"/>
                      </a:cubicBezTo>
                      <a:cubicBezTo>
                        <a:pt x="10385" y="16033"/>
                        <a:pt x="7479" y="16054"/>
                        <a:pt x="4573" y="16075"/>
                      </a:cubicBezTo>
                      <a:cubicBezTo>
                        <a:pt x="4637" y="16271"/>
                        <a:pt x="4698" y="16467"/>
                        <a:pt x="4763" y="16663"/>
                      </a:cubicBezTo>
                      <a:cubicBezTo>
                        <a:pt x="4779" y="16713"/>
                        <a:pt x="4798" y="16762"/>
                        <a:pt x="4815" y="16812"/>
                      </a:cubicBezTo>
                      <a:cubicBezTo>
                        <a:pt x="4829" y="16855"/>
                        <a:pt x="4889" y="16840"/>
                        <a:pt x="5011" y="16840"/>
                      </a:cubicBezTo>
                      <a:cubicBezTo>
                        <a:pt x="5106" y="16840"/>
                        <a:pt x="5199" y="16840"/>
                        <a:pt x="5292" y="16840"/>
                      </a:cubicBezTo>
                      <a:cubicBezTo>
                        <a:pt x="5659" y="16840"/>
                        <a:pt x="6029" y="16840"/>
                        <a:pt x="6398" y="16840"/>
                      </a:cubicBezTo>
                      <a:cubicBezTo>
                        <a:pt x="7846" y="16840"/>
                        <a:pt x="9298" y="16838"/>
                        <a:pt x="10746" y="16838"/>
                      </a:cubicBezTo>
                      <a:cubicBezTo>
                        <a:pt x="12217" y="16838"/>
                        <a:pt x="13684" y="16839"/>
                        <a:pt x="15154" y="16838"/>
                      </a:cubicBezTo>
                      <a:cubicBezTo>
                        <a:pt x="16545" y="16838"/>
                        <a:pt x="18878" y="16829"/>
                        <a:pt x="19326" y="16820"/>
                      </a:cubicBezTo>
                      <a:cubicBezTo>
                        <a:pt x="19232" y="16610"/>
                        <a:pt x="19140" y="16399"/>
                        <a:pt x="19045" y="16189"/>
                      </a:cubicBezTo>
                      <a:cubicBezTo>
                        <a:pt x="19023" y="16139"/>
                        <a:pt x="19002" y="16089"/>
                        <a:pt x="18980" y="16039"/>
                      </a:cubicBezTo>
                      <a:cubicBezTo>
                        <a:pt x="18967" y="16012"/>
                        <a:pt x="18953" y="15985"/>
                        <a:pt x="18940" y="15957"/>
                      </a:cubicBezTo>
                      <a:close/>
                      <a:moveTo>
                        <a:pt x="5129" y="17476"/>
                      </a:moveTo>
                      <a:cubicBezTo>
                        <a:pt x="5196" y="17680"/>
                        <a:pt x="5257" y="17884"/>
                        <a:pt x="5325" y="18088"/>
                      </a:cubicBezTo>
                      <a:cubicBezTo>
                        <a:pt x="5342" y="18139"/>
                        <a:pt x="5361" y="18190"/>
                        <a:pt x="5377" y="18242"/>
                      </a:cubicBezTo>
                      <a:cubicBezTo>
                        <a:pt x="5556" y="18244"/>
                        <a:pt x="5736" y="18245"/>
                        <a:pt x="5914" y="18247"/>
                      </a:cubicBezTo>
                      <a:cubicBezTo>
                        <a:pt x="6262" y="18251"/>
                        <a:pt x="6611" y="18257"/>
                        <a:pt x="6960" y="18261"/>
                      </a:cubicBezTo>
                      <a:cubicBezTo>
                        <a:pt x="8409" y="18279"/>
                        <a:pt x="9860" y="18297"/>
                        <a:pt x="11309" y="18315"/>
                      </a:cubicBezTo>
                      <a:cubicBezTo>
                        <a:pt x="12806" y="18334"/>
                        <a:pt x="14297" y="18352"/>
                        <a:pt x="15795" y="18371"/>
                      </a:cubicBezTo>
                      <a:cubicBezTo>
                        <a:pt x="17238" y="18389"/>
                        <a:pt x="19674" y="18409"/>
                        <a:pt x="20131" y="18405"/>
                      </a:cubicBezTo>
                      <a:cubicBezTo>
                        <a:pt x="20036" y="18194"/>
                        <a:pt x="19944" y="17984"/>
                        <a:pt x="19849" y="17773"/>
                      </a:cubicBezTo>
                      <a:cubicBezTo>
                        <a:pt x="19823" y="17714"/>
                        <a:pt x="19798" y="17656"/>
                        <a:pt x="19771" y="17598"/>
                      </a:cubicBezTo>
                      <a:cubicBezTo>
                        <a:pt x="19755" y="17560"/>
                        <a:pt x="19792" y="17540"/>
                        <a:pt x="19653" y="17542"/>
                      </a:cubicBezTo>
                      <a:cubicBezTo>
                        <a:pt x="19564" y="17543"/>
                        <a:pt x="19474" y="17545"/>
                        <a:pt x="19385" y="17546"/>
                      </a:cubicBezTo>
                      <a:cubicBezTo>
                        <a:pt x="19040" y="17550"/>
                        <a:pt x="18698" y="17554"/>
                        <a:pt x="18352" y="17552"/>
                      </a:cubicBezTo>
                      <a:cubicBezTo>
                        <a:pt x="16888" y="17543"/>
                        <a:pt x="15421" y="17534"/>
                        <a:pt x="13957" y="17526"/>
                      </a:cubicBezTo>
                      <a:cubicBezTo>
                        <a:pt x="11012" y="17510"/>
                        <a:pt x="8074" y="17492"/>
                        <a:pt x="5129" y="17476"/>
                      </a:cubicBezTo>
                      <a:close/>
                      <a:moveTo>
                        <a:pt x="5541" y="18911"/>
                      </a:moveTo>
                      <a:cubicBezTo>
                        <a:pt x="5608" y="19115"/>
                        <a:pt x="5676" y="19319"/>
                        <a:pt x="5744" y="19523"/>
                      </a:cubicBezTo>
                      <a:cubicBezTo>
                        <a:pt x="5754" y="19557"/>
                        <a:pt x="5765" y="19590"/>
                        <a:pt x="5776" y="19623"/>
                      </a:cubicBezTo>
                      <a:cubicBezTo>
                        <a:pt x="5789" y="19660"/>
                        <a:pt x="5749" y="19675"/>
                        <a:pt x="5888" y="19679"/>
                      </a:cubicBezTo>
                      <a:cubicBezTo>
                        <a:pt x="6068" y="19683"/>
                        <a:pt x="6250" y="19688"/>
                        <a:pt x="6430" y="19693"/>
                      </a:cubicBezTo>
                      <a:cubicBezTo>
                        <a:pt x="6785" y="19701"/>
                        <a:pt x="7135" y="19710"/>
                        <a:pt x="7490" y="19718"/>
                      </a:cubicBezTo>
                      <a:cubicBezTo>
                        <a:pt x="8959" y="19754"/>
                        <a:pt x="10434" y="19790"/>
                        <a:pt x="11904" y="19826"/>
                      </a:cubicBezTo>
                      <a:cubicBezTo>
                        <a:pt x="13400" y="19863"/>
                        <a:pt x="14895" y="19900"/>
                        <a:pt x="16390" y="19936"/>
                      </a:cubicBezTo>
                      <a:cubicBezTo>
                        <a:pt x="17858" y="19971"/>
                        <a:pt x="20333" y="20022"/>
                        <a:pt x="20798" y="20023"/>
                      </a:cubicBezTo>
                      <a:cubicBezTo>
                        <a:pt x="20702" y="19813"/>
                        <a:pt x="20611" y="19602"/>
                        <a:pt x="20517" y="19392"/>
                      </a:cubicBezTo>
                      <a:cubicBezTo>
                        <a:pt x="20490" y="19333"/>
                        <a:pt x="20464" y="19275"/>
                        <a:pt x="20438" y="19216"/>
                      </a:cubicBezTo>
                      <a:cubicBezTo>
                        <a:pt x="20421" y="19179"/>
                        <a:pt x="20461" y="19160"/>
                        <a:pt x="20320" y="19160"/>
                      </a:cubicBezTo>
                      <a:cubicBezTo>
                        <a:pt x="20230" y="19160"/>
                        <a:pt x="20136" y="19160"/>
                        <a:pt x="20046" y="19160"/>
                      </a:cubicBezTo>
                      <a:cubicBezTo>
                        <a:pt x="19694" y="19162"/>
                        <a:pt x="19344" y="19159"/>
                        <a:pt x="18993" y="19152"/>
                      </a:cubicBezTo>
                      <a:cubicBezTo>
                        <a:pt x="17504" y="19125"/>
                        <a:pt x="16015" y="19099"/>
                        <a:pt x="14526" y="19073"/>
                      </a:cubicBezTo>
                      <a:cubicBezTo>
                        <a:pt x="11532" y="19019"/>
                        <a:pt x="8535" y="18965"/>
                        <a:pt x="5541" y="18911"/>
                      </a:cubicBezTo>
                      <a:close/>
                      <a:moveTo>
                        <a:pt x="6097" y="20304"/>
                      </a:moveTo>
                      <a:cubicBezTo>
                        <a:pt x="6099" y="20314"/>
                        <a:pt x="6101" y="20323"/>
                        <a:pt x="6103" y="20332"/>
                      </a:cubicBezTo>
                      <a:cubicBezTo>
                        <a:pt x="6171" y="20535"/>
                        <a:pt x="6238" y="20737"/>
                        <a:pt x="6306" y="20940"/>
                      </a:cubicBezTo>
                      <a:cubicBezTo>
                        <a:pt x="6317" y="20974"/>
                        <a:pt x="6327" y="21008"/>
                        <a:pt x="6339" y="21042"/>
                      </a:cubicBezTo>
                      <a:cubicBezTo>
                        <a:pt x="6353" y="21084"/>
                        <a:pt x="6413" y="21071"/>
                        <a:pt x="6535" y="21076"/>
                      </a:cubicBezTo>
                      <a:cubicBezTo>
                        <a:pt x="6717" y="21083"/>
                        <a:pt x="6901" y="21089"/>
                        <a:pt x="7084" y="21096"/>
                      </a:cubicBezTo>
                      <a:cubicBezTo>
                        <a:pt x="7444" y="21109"/>
                        <a:pt x="7803" y="21123"/>
                        <a:pt x="8163" y="21136"/>
                      </a:cubicBezTo>
                      <a:cubicBezTo>
                        <a:pt x="9656" y="21189"/>
                        <a:pt x="11150" y="21243"/>
                        <a:pt x="12643" y="21297"/>
                      </a:cubicBezTo>
                      <a:cubicBezTo>
                        <a:pt x="14121" y="21351"/>
                        <a:pt x="15600" y="21403"/>
                        <a:pt x="17077" y="21456"/>
                      </a:cubicBezTo>
                      <a:cubicBezTo>
                        <a:pt x="18578" y="21510"/>
                        <a:pt x="21117" y="21594"/>
                        <a:pt x="21589" y="21600"/>
                      </a:cubicBezTo>
                      <a:cubicBezTo>
                        <a:pt x="21576" y="21573"/>
                        <a:pt x="21569" y="21544"/>
                        <a:pt x="21556" y="21516"/>
                      </a:cubicBezTo>
                      <a:cubicBezTo>
                        <a:pt x="21467" y="21309"/>
                        <a:pt x="21374" y="21102"/>
                        <a:pt x="21282" y="20894"/>
                      </a:cubicBezTo>
                      <a:cubicBezTo>
                        <a:pt x="21267" y="20860"/>
                        <a:pt x="21251" y="20825"/>
                        <a:pt x="21236" y="20791"/>
                      </a:cubicBezTo>
                      <a:cubicBezTo>
                        <a:pt x="21219" y="20753"/>
                        <a:pt x="21259" y="20736"/>
                        <a:pt x="21118" y="20735"/>
                      </a:cubicBezTo>
                      <a:cubicBezTo>
                        <a:pt x="20935" y="20734"/>
                        <a:pt x="20752" y="20731"/>
                        <a:pt x="20569" y="20729"/>
                      </a:cubicBezTo>
                      <a:cubicBezTo>
                        <a:pt x="20211" y="20725"/>
                        <a:pt x="19854" y="20716"/>
                        <a:pt x="19496" y="20705"/>
                      </a:cubicBezTo>
                      <a:cubicBezTo>
                        <a:pt x="18014" y="20660"/>
                        <a:pt x="16536" y="20615"/>
                        <a:pt x="15056" y="20572"/>
                      </a:cubicBezTo>
                      <a:cubicBezTo>
                        <a:pt x="12070" y="20482"/>
                        <a:pt x="9083" y="20393"/>
                        <a:pt x="6097" y="2030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/>
                </a:p>
              </p:txBody>
            </p:sp>
            <p:sp>
              <p:nvSpPr>
                <p:cNvPr id="18" name="Freeform 18"/>
                <p:cNvSpPr/>
                <p:nvPr/>
              </p:nvSpPr>
              <p:spPr>
                <a:xfrm rot="21221412" flipH="1">
                  <a:off x="4721909" y="2190648"/>
                  <a:ext cx="769335" cy="363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488" y="757"/>
                      </a:lnTo>
                      <a:cubicBezTo>
                        <a:pt x="994" y="883"/>
                        <a:pt x="1509" y="1007"/>
                        <a:pt x="2028" y="1131"/>
                      </a:cubicBezTo>
                      <a:cubicBezTo>
                        <a:pt x="3728" y="1537"/>
                        <a:pt x="5422" y="1944"/>
                        <a:pt x="7120" y="2350"/>
                      </a:cubicBezTo>
                      <a:cubicBezTo>
                        <a:pt x="7024" y="2224"/>
                        <a:pt x="6926" y="2096"/>
                        <a:pt x="6830" y="1970"/>
                      </a:cubicBezTo>
                      <a:cubicBezTo>
                        <a:pt x="6781" y="1906"/>
                        <a:pt x="6731" y="1842"/>
                        <a:pt x="6681" y="1778"/>
                      </a:cubicBezTo>
                      <a:cubicBezTo>
                        <a:pt x="6659" y="1747"/>
                        <a:pt x="6638" y="1715"/>
                        <a:pt x="6615" y="1685"/>
                      </a:cubicBezTo>
                      <a:cubicBezTo>
                        <a:pt x="6588" y="1650"/>
                        <a:pt x="6481" y="1631"/>
                        <a:pt x="6375" y="1604"/>
                      </a:cubicBezTo>
                      <a:cubicBezTo>
                        <a:pt x="5578" y="1404"/>
                        <a:pt x="4780" y="1204"/>
                        <a:pt x="3982" y="1003"/>
                      </a:cubicBezTo>
                      <a:cubicBezTo>
                        <a:pt x="2653" y="670"/>
                        <a:pt x="1315" y="336"/>
                        <a:pt x="0" y="0"/>
                      </a:cubicBezTo>
                      <a:close/>
                      <a:moveTo>
                        <a:pt x="878" y="1410"/>
                      </a:moveTo>
                      <a:lnTo>
                        <a:pt x="1366" y="2173"/>
                      </a:lnTo>
                      <a:cubicBezTo>
                        <a:pt x="1438" y="2191"/>
                        <a:pt x="1511" y="2209"/>
                        <a:pt x="1590" y="2226"/>
                      </a:cubicBezTo>
                      <a:cubicBezTo>
                        <a:pt x="2018" y="2319"/>
                        <a:pt x="2450" y="2413"/>
                        <a:pt x="2881" y="2506"/>
                      </a:cubicBezTo>
                      <a:cubicBezTo>
                        <a:pt x="4612" y="2882"/>
                        <a:pt x="6333" y="3257"/>
                        <a:pt x="8064" y="3632"/>
                      </a:cubicBezTo>
                      <a:cubicBezTo>
                        <a:pt x="7968" y="3506"/>
                        <a:pt x="7879" y="3380"/>
                        <a:pt x="7782" y="3254"/>
                      </a:cubicBezTo>
                      <a:cubicBezTo>
                        <a:pt x="7739" y="3197"/>
                        <a:pt x="7692" y="3139"/>
                        <a:pt x="7650" y="3082"/>
                      </a:cubicBezTo>
                      <a:cubicBezTo>
                        <a:pt x="7626" y="3052"/>
                        <a:pt x="7606" y="3023"/>
                        <a:pt x="7584" y="2993"/>
                      </a:cubicBezTo>
                      <a:cubicBezTo>
                        <a:pt x="7551" y="2952"/>
                        <a:pt x="7520" y="2938"/>
                        <a:pt x="7385" y="2907"/>
                      </a:cubicBezTo>
                      <a:cubicBezTo>
                        <a:pt x="6551" y="2716"/>
                        <a:pt x="5710" y="2525"/>
                        <a:pt x="4876" y="2334"/>
                      </a:cubicBezTo>
                      <a:cubicBezTo>
                        <a:pt x="3540" y="2028"/>
                        <a:pt x="2148" y="1729"/>
                        <a:pt x="878" y="1410"/>
                      </a:cubicBezTo>
                      <a:close/>
                      <a:moveTo>
                        <a:pt x="1755" y="2820"/>
                      </a:moveTo>
                      <a:lnTo>
                        <a:pt x="2244" y="3578"/>
                      </a:lnTo>
                      <a:cubicBezTo>
                        <a:pt x="2277" y="3585"/>
                        <a:pt x="2308" y="3592"/>
                        <a:pt x="2343" y="3599"/>
                      </a:cubicBezTo>
                      <a:cubicBezTo>
                        <a:pt x="2791" y="3687"/>
                        <a:pt x="3236" y="3775"/>
                        <a:pt x="3684" y="3863"/>
                      </a:cubicBezTo>
                      <a:cubicBezTo>
                        <a:pt x="5461" y="4211"/>
                        <a:pt x="7233" y="4559"/>
                        <a:pt x="9008" y="4907"/>
                      </a:cubicBezTo>
                      <a:cubicBezTo>
                        <a:pt x="8919" y="4788"/>
                        <a:pt x="8834" y="4670"/>
                        <a:pt x="8743" y="4552"/>
                      </a:cubicBezTo>
                      <a:cubicBezTo>
                        <a:pt x="8698" y="4494"/>
                        <a:pt x="8654" y="4434"/>
                        <a:pt x="8610" y="4376"/>
                      </a:cubicBezTo>
                      <a:cubicBezTo>
                        <a:pt x="8571" y="4324"/>
                        <a:pt x="8581" y="4238"/>
                        <a:pt x="8403" y="4201"/>
                      </a:cubicBezTo>
                      <a:cubicBezTo>
                        <a:pt x="7537" y="4021"/>
                        <a:pt x="6671" y="3840"/>
                        <a:pt x="5804" y="3660"/>
                      </a:cubicBezTo>
                      <a:cubicBezTo>
                        <a:pt x="4941" y="3481"/>
                        <a:pt x="4076" y="3303"/>
                        <a:pt x="3212" y="3124"/>
                      </a:cubicBezTo>
                      <a:cubicBezTo>
                        <a:pt x="2770" y="3032"/>
                        <a:pt x="2324" y="2940"/>
                        <a:pt x="1879" y="2848"/>
                      </a:cubicBezTo>
                      <a:cubicBezTo>
                        <a:pt x="1835" y="2838"/>
                        <a:pt x="1795" y="2829"/>
                        <a:pt x="1755" y="2820"/>
                      </a:cubicBezTo>
                      <a:close/>
                      <a:moveTo>
                        <a:pt x="2633" y="4228"/>
                      </a:moveTo>
                      <a:lnTo>
                        <a:pt x="3113" y="4982"/>
                      </a:lnTo>
                      <a:cubicBezTo>
                        <a:pt x="3499" y="5063"/>
                        <a:pt x="3963" y="5133"/>
                        <a:pt x="4380" y="5206"/>
                      </a:cubicBezTo>
                      <a:cubicBezTo>
                        <a:pt x="6239" y="5534"/>
                        <a:pt x="8099" y="5860"/>
                        <a:pt x="9960" y="6187"/>
                      </a:cubicBezTo>
                      <a:cubicBezTo>
                        <a:pt x="9870" y="6069"/>
                        <a:pt x="9776" y="5949"/>
                        <a:pt x="9686" y="5830"/>
                      </a:cubicBezTo>
                      <a:cubicBezTo>
                        <a:pt x="9643" y="5772"/>
                        <a:pt x="9599" y="5714"/>
                        <a:pt x="9554" y="5657"/>
                      </a:cubicBezTo>
                      <a:cubicBezTo>
                        <a:pt x="9517" y="5606"/>
                        <a:pt x="9526" y="5515"/>
                        <a:pt x="9347" y="5481"/>
                      </a:cubicBezTo>
                      <a:cubicBezTo>
                        <a:pt x="8492" y="5322"/>
                        <a:pt x="7644" y="5163"/>
                        <a:pt x="6789" y="5003"/>
                      </a:cubicBezTo>
                      <a:cubicBezTo>
                        <a:pt x="5855" y="4829"/>
                        <a:pt x="4917" y="4654"/>
                        <a:pt x="3982" y="4480"/>
                      </a:cubicBezTo>
                      <a:cubicBezTo>
                        <a:pt x="3534" y="4396"/>
                        <a:pt x="3081" y="4311"/>
                        <a:pt x="2633" y="4228"/>
                      </a:cubicBezTo>
                      <a:close/>
                      <a:moveTo>
                        <a:pt x="3510" y="5601"/>
                      </a:moveTo>
                      <a:lnTo>
                        <a:pt x="3999" y="6357"/>
                      </a:lnTo>
                      <a:cubicBezTo>
                        <a:pt x="4374" y="6429"/>
                        <a:pt x="4829" y="6487"/>
                        <a:pt x="5232" y="6550"/>
                      </a:cubicBezTo>
                      <a:cubicBezTo>
                        <a:pt x="7126" y="6845"/>
                        <a:pt x="9019" y="7141"/>
                        <a:pt x="10912" y="7436"/>
                      </a:cubicBezTo>
                      <a:cubicBezTo>
                        <a:pt x="10739" y="7206"/>
                        <a:pt x="10562" y="6977"/>
                        <a:pt x="10390" y="6748"/>
                      </a:cubicBezTo>
                      <a:cubicBezTo>
                        <a:pt x="9482" y="6596"/>
                        <a:pt x="8573" y="6445"/>
                        <a:pt x="7666" y="6294"/>
                      </a:cubicBezTo>
                      <a:cubicBezTo>
                        <a:pt x="6729" y="6138"/>
                        <a:pt x="5790" y="5981"/>
                        <a:pt x="4852" y="5825"/>
                      </a:cubicBezTo>
                      <a:cubicBezTo>
                        <a:pt x="4410" y="5751"/>
                        <a:pt x="3927" y="5682"/>
                        <a:pt x="3510" y="5601"/>
                      </a:cubicBezTo>
                      <a:close/>
                      <a:moveTo>
                        <a:pt x="4562" y="7010"/>
                      </a:moveTo>
                      <a:lnTo>
                        <a:pt x="5050" y="7765"/>
                      </a:lnTo>
                      <a:cubicBezTo>
                        <a:pt x="5394" y="7823"/>
                        <a:pt x="5806" y="7870"/>
                        <a:pt x="6168" y="7919"/>
                      </a:cubicBezTo>
                      <a:cubicBezTo>
                        <a:pt x="8122" y="8187"/>
                        <a:pt x="10082" y="8455"/>
                        <a:pt x="12038" y="8723"/>
                      </a:cubicBezTo>
                      <a:cubicBezTo>
                        <a:pt x="11863" y="8494"/>
                        <a:pt x="11682" y="8263"/>
                        <a:pt x="11508" y="8033"/>
                      </a:cubicBezTo>
                      <a:cubicBezTo>
                        <a:pt x="10585" y="7897"/>
                        <a:pt x="9666" y="7763"/>
                        <a:pt x="8743" y="7627"/>
                      </a:cubicBezTo>
                      <a:cubicBezTo>
                        <a:pt x="7789" y="7486"/>
                        <a:pt x="6833" y="7345"/>
                        <a:pt x="5878" y="7205"/>
                      </a:cubicBezTo>
                      <a:cubicBezTo>
                        <a:pt x="5446" y="7141"/>
                        <a:pt x="4970" y="7082"/>
                        <a:pt x="4562" y="7010"/>
                      </a:cubicBezTo>
                      <a:close/>
                      <a:moveTo>
                        <a:pt x="5439" y="8383"/>
                      </a:moveTo>
                      <a:lnTo>
                        <a:pt x="5928" y="9138"/>
                      </a:lnTo>
                      <a:cubicBezTo>
                        <a:pt x="6238" y="9183"/>
                        <a:pt x="6611" y="9217"/>
                        <a:pt x="6921" y="9254"/>
                      </a:cubicBezTo>
                      <a:cubicBezTo>
                        <a:pt x="8945" y="9494"/>
                        <a:pt x="10966" y="9733"/>
                        <a:pt x="12990" y="9973"/>
                      </a:cubicBezTo>
                      <a:cubicBezTo>
                        <a:pt x="12816" y="9744"/>
                        <a:pt x="12634" y="9515"/>
                        <a:pt x="12460" y="9285"/>
                      </a:cubicBezTo>
                      <a:cubicBezTo>
                        <a:pt x="11513" y="9163"/>
                        <a:pt x="10568" y="9041"/>
                        <a:pt x="9620" y="8919"/>
                      </a:cubicBezTo>
                      <a:cubicBezTo>
                        <a:pt x="8627" y="8792"/>
                        <a:pt x="7635" y="8665"/>
                        <a:pt x="6640" y="8537"/>
                      </a:cubicBezTo>
                      <a:cubicBezTo>
                        <a:pt x="6251" y="8487"/>
                        <a:pt x="5812" y="8441"/>
                        <a:pt x="5439" y="8383"/>
                      </a:cubicBezTo>
                      <a:close/>
                      <a:moveTo>
                        <a:pt x="6317" y="9793"/>
                      </a:moveTo>
                      <a:lnTo>
                        <a:pt x="6797" y="10544"/>
                      </a:lnTo>
                      <a:cubicBezTo>
                        <a:pt x="7105" y="10582"/>
                        <a:pt x="7469" y="10609"/>
                        <a:pt x="7766" y="10639"/>
                      </a:cubicBezTo>
                      <a:cubicBezTo>
                        <a:pt x="9823" y="10846"/>
                        <a:pt x="11877" y="11053"/>
                        <a:pt x="13934" y="11261"/>
                      </a:cubicBezTo>
                      <a:cubicBezTo>
                        <a:pt x="13767" y="11039"/>
                        <a:pt x="13598" y="10818"/>
                        <a:pt x="13429" y="10597"/>
                      </a:cubicBezTo>
                      <a:cubicBezTo>
                        <a:pt x="13391" y="10548"/>
                        <a:pt x="12914" y="10516"/>
                        <a:pt x="12708" y="10494"/>
                      </a:cubicBezTo>
                      <a:cubicBezTo>
                        <a:pt x="12488" y="10469"/>
                        <a:pt x="12273" y="10446"/>
                        <a:pt x="12054" y="10422"/>
                      </a:cubicBezTo>
                      <a:cubicBezTo>
                        <a:pt x="11545" y="10366"/>
                        <a:pt x="11032" y="10310"/>
                        <a:pt x="10523" y="10254"/>
                      </a:cubicBezTo>
                      <a:cubicBezTo>
                        <a:pt x="9512" y="10142"/>
                        <a:pt x="8504" y="10029"/>
                        <a:pt x="7493" y="9917"/>
                      </a:cubicBezTo>
                      <a:cubicBezTo>
                        <a:pt x="7126" y="9877"/>
                        <a:pt x="6679" y="9843"/>
                        <a:pt x="6317" y="9793"/>
                      </a:cubicBezTo>
                      <a:close/>
                      <a:moveTo>
                        <a:pt x="7194" y="11164"/>
                      </a:moveTo>
                      <a:lnTo>
                        <a:pt x="7675" y="11919"/>
                      </a:lnTo>
                      <a:cubicBezTo>
                        <a:pt x="7950" y="11947"/>
                        <a:pt x="8261" y="11964"/>
                        <a:pt x="8519" y="11986"/>
                      </a:cubicBezTo>
                      <a:cubicBezTo>
                        <a:pt x="10643" y="12163"/>
                        <a:pt x="12770" y="12340"/>
                        <a:pt x="14894" y="12518"/>
                      </a:cubicBezTo>
                      <a:cubicBezTo>
                        <a:pt x="14726" y="12297"/>
                        <a:pt x="14558" y="12075"/>
                        <a:pt x="14389" y="11854"/>
                      </a:cubicBezTo>
                      <a:cubicBezTo>
                        <a:pt x="14352" y="11807"/>
                        <a:pt x="13859" y="11783"/>
                        <a:pt x="13652" y="11763"/>
                      </a:cubicBezTo>
                      <a:cubicBezTo>
                        <a:pt x="13429" y="11742"/>
                        <a:pt x="13206" y="11723"/>
                        <a:pt x="12982" y="11702"/>
                      </a:cubicBezTo>
                      <a:cubicBezTo>
                        <a:pt x="12464" y="11654"/>
                        <a:pt x="11950" y="11604"/>
                        <a:pt x="11433" y="11557"/>
                      </a:cubicBezTo>
                      <a:cubicBezTo>
                        <a:pt x="10406" y="11461"/>
                        <a:pt x="9381" y="11366"/>
                        <a:pt x="8354" y="11271"/>
                      </a:cubicBezTo>
                      <a:cubicBezTo>
                        <a:pt x="8085" y="11246"/>
                        <a:pt x="7811" y="11221"/>
                        <a:pt x="7542" y="11196"/>
                      </a:cubicBezTo>
                      <a:cubicBezTo>
                        <a:pt x="7429" y="11185"/>
                        <a:pt x="7310" y="11175"/>
                        <a:pt x="7194" y="11164"/>
                      </a:cubicBezTo>
                      <a:close/>
                      <a:moveTo>
                        <a:pt x="8072" y="12574"/>
                      </a:moveTo>
                      <a:lnTo>
                        <a:pt x="8552" y="13331"/>
                      </a:lnTo>
                      <a:cubicBezTo>
                        <a:pt x="8823" y="13352"/>
                        <a:pt x="9129" y="13363"/>
                        <a:pt x="9372" y="13380"/>
                      </a:cubicBezTo>
                      <a:cubicBezTo>
                        <a:pt x="11531" y="13524"/>
                        <a:pt x="13687" y="13669"/>
                        <a:pt x="15846" y="13814"/>
                      </a:cubicBezTo>
                      <a:cubicBezTo>
                        <a:pt x="15678" y="13593"/>
                        <a:pt x="15509" y="13370"/>
                        <a:pt x="15341" y="13148"/>
                      </a:cubicBezTo>
                      <a:cubicBezTo>
                        <a:pt x="15313" y="13111"/>
                        <a:pt x="15168" y="13113"/>
                        <a:pt x="15010" y="13101"/>
                      </a:cubicBezTo>
                      <a:cubicBezTo>
                        <a:pt x="14873" y="13091"/>
                        <a:pt x="14731" y="13080"/>
                        <a:pt x="14596" y="13070"/>
                      </a:cubicBezTo>
                      <a:cubicBezTo>
                        <a:pt x="14368" y="13052"/>
                        <a:pt x="14144" y="13034"/>
                        <a:pt x="13917" y="13017"/>
                      </a:cubicBezTo>
                      <a:cubicBezTo>
                        <a:pt x="13392" y="12977"/>
                        <a:pt x="12868" y="12938"/>
                        <a:pt x="12344" y="12898"/>
                      </a:cubicBezTo>
                      <a:cubicBezTo>
                        <a:pt x="11267" y="12816"/>
                        <a:pt x="10186" y="12735"/>
                        <a:pt x="9107" y="12653"/>
                      </a:cubicBezTo>
                      <a:cubicBezTo>
                        <a:pt x="8830" y="12632"/>
                        <a:pt x="8555" y="12611"/>
                        <a:pt x="8279" y="12590"/>
                      </a:cubicBezTo>
                      <a:cubicBezTo>
                        <a:pt x="8211" y="12585"/>
                        <a:pt x="8142" y="12579"/>
                        <a:pt x="8072" y="12574"/>
                      </a:cubicBezTo>
                      <a:close/>
                      <a:moveTo>
                        <a:pt x="8950" y="13947"/>
                      </a:moveTo>
                      <a:lnTo>
                        <a:pt x="9430" y="14702"/>
                      </a:lnTo>
                      <a:cubicBezTo>
                        <a:pt x="9700" y="14718"/>
                        <a:pt x="9996" y="14725"/>
                        <a:pt x="10225" y="14737"/>
                      </a:cubicBezTo>
                      <a:cubicBezTo>
                        <a:pt x="12418" y="14849"/>
                        <a:pt x="14614" y="14960"/>
                        <a:pt x="16806" y="15071"/>
                      </a:cubicBezTo>
                      <a:cubicBezTo>
                        <a:pt x="16639" y="14850"/>
                        <a:pt x="16470" y="14629"/>
                        <a:pt x="16301" y="14408"/>
                      </a:cubicBezTo>
                      <a:cubicBezTo>
                        <a:pt x="16271" y="14369"/>
                        <a:pt x="16124" y="14374"/>
                        <a:pt x="15962" y="14364"/>
                      </a:cubicBezTo>
                      <a:cubicBezTo>
                        <a:pt x="15824" y="14356"/>
                        <a:pt x="15678" y="14348"/>
                        <a:pt x="15540" y="14339"/>
                      </a:cubicBezTo>
                      <a:cubicBezTo>
                        <a:pt x="15309" y="14326"/>
                        <a:pt x="15083" y="14311"/>
                        <a:pt x="14853" y="14297"/>
                      </a:cubicBezTo>
                      <a:cubicBezTo>
                        <a:pt x="14318" y="14266"/>
                        <a:pt x="13781" y="14234"/>
                        <a:pt x="13246" y="14203"/>
                      </a:cubicBezTo>
                      <a:cubicBezTo>
                        <a:pt x="12152" y="14137"/>
                        <a:pt x="11062" y="14072"/>
                        <a:pt x="9968" y="14007"/>
                      </a:cubicBezTo>
                      <a:cubicBezTo>
                        <a:pt x="9688" y="13990"/>
                        <a:pt x="9404" y="13973"/>
                        <a:pt x="9123" y="13956"/>
                      </a:cubicBezTo>
                      <a:cubicBezTo>
                        <a:pt x="9067" y="13952"/>
                        <a:pt x="9008" y="13950"/>
                        <a:pt x="8950" y="13947"/>
                      </a:cubicBezTo>
                      <a:close/>
                      <a:moveTo>
                        <a:pt x="9827" y="15318"/>
                      </a:moveTo>
                      <a:lnTo>
                        <a:pt x="10307" y="16075"/>
                      </a:lnTo>
                      <a:cubicBezTo>
                        <a:pt x="10575" y="16086"/>
                        <a:pt x="10869" y="16087"/>
                        <a:pt x="11086" y="16094"/>
                      </a:cubicBezTo>
                      <a:cubicBezTo>
                        <a:pt x="13312" y="16173"/>
                        <a:pt x="15531" y="16252"/>
                        <a:pt x="17759" y="16330"/>
                      </a:cubicBezTo>
                      <a:cubicBezTo>
                        <a:pt x="17591" y="16109"/>
                        <a:pt x="17429" y="15888"/>
                        <a:pt x="17262" y="15667"/>
                      </a:cubicBezTo>
                      <a:cubicBezTo>
                        <a:pt x="17232" y="15628"/>
                        <a:pt x="17078" y="15634"/>
                        <a:pt x="16914" y="15626"/>
                      </a:cubicBezTo>
                      <a:cubicBezTo>
                        <a:pt x="16773" y="15620"/>
                        <a:pt x="16634" y="15615"/>
                        <a:pt x="16492" y="15609"/>
                      </a:cubicBezTo>
                      <a:cubicBezTo>
                        <a:pt x="16258" y="15599"/>
                        <a:pt x="16022" y="15588"/>
                        <a:pt x="15788" y="15577"/>
                      </a:cubicBezTo>
                      <a:cubicBezTo>
                        <a:pt x="15246" y="15554"/>
                        <a:pt x="14700" y="15531"/>
                        <a:pt x="14157" y="15507"/>
                      </a:cubicBezTo>
                      <a:cubicBezTo>
                        <a:pt x="13045" y="15459"/>
                        <a:pt x="11933" y="15411"/>
                        <a:pt x="10821" y="15362"/>
                      </a:cubicBezTo>
                      <a:cubicBezTo>
                        <a:pt x="10535" y="15350"/>
                        <a:pt x="10254" y="15336"/>
                        <a:pt x="9968" y="15323"/>
                      </a:cubicBezTo>
                      <a:cubicBezTo>
                        <a:pt x="9922" y="15321"/>
                        <a:pt x="9876" y="15320"/>
                        <a:pt x="9827" y="15318"/>
                      </a:cubicBezTo>
                      <a:close/>
                      <a:moveTo>
                        <a:pt x="10697" y="16728"/>
                      </a:moveTo>
                      <a:lnTo>
                        <a:pt x="11177" y="17476"/>
                      </a:lnTo>
                      <a:cubicBezTo>
                        <a:pt x="11429" y="17481"/>
                        <a:pt x="11686" y="17486"/>
                        <a:pt x="11938" y="17492"/>
                      </a:cubicBezTo>
                      <a:cubicBezTo>
                        <a:pt x="14200" y="17537"/>
                        <a:pt x="16458" y="17583"/>
                        <a:pt x="18719" y="17628"/>
                      </a:cubicBezTo>
                      <a:cubicBezTo>
                        <a:pt x="18551" y="17407"/>
                        <a:pt x="18382" y="17186"/>
                        <a:pt x="18214" y="16964"/>
                      </a:cubicBezTo>
                      <a:cubicBezTo>
                        <a:pt x="18184" y="16926"/>
                        <a:pt x="18032" y="16934"/>
                        <a:pt x="17866" y="16929"/>
                      </a:cubicBezTo>
                      <a:cubicBezTo>
                        <a:pt x="17722" y="16925"/>
                        <a:pt x="17579" y="16921"/>
                        <a:pt x="17436" y="16917"/>
                      </a:cubicBezTo>
                      <a:cubicBezTo>
                        <a:pt x="17199" y="16910"/>
                        <a:pt x="16963" y="16904"/>
                        <a:pt x="16724" y="16898"/>
                      </a:cubicBezTo>
                      <a:cubicBezTo>
                        <a:pt x="16173" y="16882"/>
                        <a:pt x="15619" y="16866"/>
                        <a:pt x="15068" y="16851"/>
                      </a:cubicBezTo>
                      <a:cubicBezTo>
                        <a:pt x="13938" y="16819"/>
                        <a:pt x="12811" y="16788"/>
                        <a:pt x="11682" y="16756"/>
                      </a:cubicBezTo>
                      <a:cubicBezTo>
                        <a:pt x="11394" y="16748"/>
                        <a:pt x="11103" y="16740"/>
                        <a:pt x="10812" y="16732"/>
                      </a:cubicBezTo>
                      <a:cubicBezTo>
                        <a:pt x="10776" y="16730"/>
                        <a:pt x="10734" y="16729"/>
                        <a:pt x="10697" y="16728"/>
                      </a:cubicBezTo>
                      <a:close/>
                      <a:moveTo>
                        <a:pt x="11574" y="18101"/>
                      </a:moveTo>
                      <a:lnTo>
                        <a:pt x="12054" y="18849"/>
                      </a:lnTo>
                      <a:cubicBezTo>
                        <a:pt x="12299" y="18850"/>
                        <a:pt x="12546" y="18851"/>
                        <a:pt x="12791" y="18852"/>
                      </a:cubicBezTo>
                      <a:cubicBezTo>
                        <a:pt x="15087" y="18865"/>
                        <a:pt x="17383" y="18877"/>
                        <a:pt x="19679" y="18889"/>
                      </a:cubicBezTo>
                      <a:cubicBezTo>
                        <a:pt x="19511" y="18668"/>
                        <a:pt x="19344" y="18446"/>
                        <a:pt x="19174" y="18225"/>
                      </a:cubicBezTo>
                      <a:cubicBezTo>
                        <a:pt x="19144" y="18186"/>
                        <a:pt x="18986" y="18200"/>
                        <a:pt x="18818" y="18197"/>
                      </a:cubicBezTo>
                      <a:cubicBezTo>
                        <a:pt x="18673" y="18195"/>
                        <a:pt x="18526" y="18192"/>
                        <a:pt x="18379" y="18190"/>
                      </a:cubicBezTo>
                      <a:cubicBezTo>
                        <a:pt x="18138" y="18187"/>
                        <a:pt x="17900" y="18185"/>
                        <a:pt x="17659" y="18182"/>
                      </a:cubicBezTo>
                      <a:cubicBezTo>
                        <a:pt x="17098" y="18174"/>
                        <a:pt x="16539" y="18166"/>
                        <a:pt x="15979" y="18159"/>
                      </a:cubicBezTo>
                      <a:cubicBezTo>
                        <a:pt x="14831" y="18144"/>
                        <a:pt x="13690" y="18128"/>
                        <a:pt x="12543" y="18113"/>
                      </a:cubicBezTo>
                      <a:cubicBezTo>
                        <a:pt x="12249" y="18109"/>
                        <a:pt x="11950" y="18105"/>
                        <a:pt x="11657" y="18101"/>
                      </a:cubicBezTo>
                      <a:cubicBezTo>
                        <a:pt x="11632" y="18100"/>
                        <a:pt x="11602" y="18101"/>
                        <a:pt x="11574" y="18101"/>
                      </a:cubicBezTo>
                      <a:close/>
                      <a:moveTo>
                        <a:pt x="20118" y="19474"/>
                      </a:moveTo>
                      <a:cubicBezTo>
                        <a:pt x="19004" y="19475"/>
                        <a:pt x="17886" y="19476"/>
                        <a:pt x="16773" y="19477"/>
                      </a:cubicBezTo>
                      <a:cubicBezTo>
                        <a:pt x="15648" y="19479"/>
                        <a:pt x="14519" y="19480"/>
                        <a:pt x="13395" y="19481"/>
                      </a:cubicBezTo>
                      <a:cubicBezTo>
                        <a:pt x="13097" y="19482"/>
                        <a:pt x="12799" y="19482"/>
                        <a:pt x="12501" y="19483"/>
                      </a:cubicBezTo>
                      <a:cubicBezTo>
                        <a:pt x="12486" y="19483"/>
                        <a:pt x="12468" y="19483"/>
                        <a:pt x="12452" y="19483"/>
                      </a:cubicBezTo>
                      <a:lnTo>
                        <a:pt x="12932" y="20231"/>
                      </a:lnTo>
                      <a:cubicBezTo>
                        <a:pt x="13171" y="20228"/>
                        <a:pt x="13405" y="20226"/>
                        <a:pt x="13644" y="20224"/>
                      </a:cubicBezTo>
                      <a:cubicBezTo>
                        <a:pt x="15974" y="20203"/>
                        <a:pt x="18309" y="20183"/>
                        <a:pt x="20640" y="20162"/>
                      </a:cubicBezTo>
                      <a:cubicBezTo>
                        <a:pt x="20465" y="19932"/>
                        <a:pt x="20291" y="19703"/>
                        <a:pt x="20118" y="19474"/>
                      </a:cubicBezTo>
                      <a:close/>
                      <a:moveTo>
                        <a:pt x="21078" y="20735"/>
                      </a:moveTo>
                      <a:cubicBezTo>
                        <a:pt x="19948" y="20752"/>
                        <a:pt x="18813" y="20768"/>
                        <a:pt x="17684" y="20786"/>
                      </a:cubicBezTo>
                      <a:cubicBezTo>
                        <a:pt x="16541" y="20803"/>
                        <a:pt x="15398" y="20821"/>
                        <a:pt x="14256" y="20838"/>
                      </a:cubicBezTo>
                      <a:cubicBezTo>
                        <a:pt x="13954" y="20843"/>
                        <a:pt x="13658" y="20848"/>
                        <a:pt x="13354" y="20852"/>
                      </a:cubicBezTo>
                      <a:cubicBezTo>
                        <a:pt x="13349" y="20853"/>
                        <a:pt x="13336" y="20854"/>
                        <a:pt x="13329" y="20854"/>
                      </a:cubicBezTo>
                      <a:lnTo>
                        <a:pt x="13809" y="21600"/>
                      </a:lnTo>
                      <a:cubicBezTo>
                        <a:pt x="14050" y="21595"/>
                        <a:pt x="14289" y="21590"/>
                        <a:pt x="14530" y="21584"/>
                      </a:cubicBezTo>
                      <a:cubicBezTo>
                        <a:pt x="16886" y="21531"/>
                        <a:pt x="19243" y="21476"/>
                        <a:pt x="21600" y="21423"/>
                      </a:cubicBezTo>
                      <a:cubicBezTo>
                        <a:pt x="21426" y="21194"/>
                        <a:pt x="21252" y="20964"/>
                        <a:pt x="21078" y="2073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/>
                </a:p>
              </p:txBody>
            </p:sp>
          </p:grpSp>
          <p:grpSp>
            <p:nvGrpSpPr>
              <p:cNvPr id="19" name="Group 19"/>
              <p:cNvGrpSpPr/>
              <p:nvPr/>
            </p:nvGrpSpPr>
            <p:grpSpPr>
              <a:xfrm>
                <a:off x="6468190" y="2132077"/>
                <a:ext cx="1472983" cy="3809890"/>
                <a:chOff x="6468190" y="2132077"/>
                <a:chExt cx="1472983" cy="3809890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6468190" y="2132077"/>
                  <a:ext cx="1134464" cy="380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579" y="173"/>
                      </a:moveTo>
                      <a:lnTo>
                        <a:pt x="11433" y="0"/>
                      </a:lnTo>
                      <a:lnTo>
                        <a:pt x="21261" y="20875"/>
                      </a:lnTo>
                      <a:lnTo>
                        <a:pt x="21600" y="21600"/>
                      </a:lnTo>
                      <a:lnTo>
                        <a:pt x="19511" y="21554"/>
                      </a:lnTo>
                      <a:lnTo>
                        <a:pt x="6008" y="21043"/>
                      </a:lnTo>
                      <a:lnTo>
                        <a:pt x="423" y="3925"/>
                      </a:lnTo>
                      <a:lnTo>
                        <a:pt x="0" y="2334"/>
                      </a:lnTo>
                      <a:lnTo>
                        <a:pt x="2769" y="1767"/>
                      </a:lnTo>
                      <a:lnTo>
                        <a:pt x="10167" y="256"/>
                      </a:lnTo>
                      <a:lnTo>
                        <a:pt x="10579" y="173"/>
                      </a:lnTo>
                      <a:cubicBezTo>
                        <a:pt x="10579" y="173"/>
                        <a:pt x="10579" y="173"/>
                        <a:pt x="10579" y="17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6350" cap="flat">
                  <a:solidFill>
                    <a:srgbClr val="A6AAA9">
                      <a:alpha val="69763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>
                    <a:lnSpc>
                      <a:spcPct val="100000"/>
                    </a:lnSpc>
                  </a:pPr>
                </a:p>
              </p:txBody>
            </p:sp>
            <p:sp>
              <p:nvSpPr>
                <p:cNvPr id="21" name="Freeform 21"/>
                <p:cNvSpPr/>
                <p:nvPr/>
              </p:nvSpPr>
              <p:spPr>
                <a:xfrm>
                  <a:off x="7067767" y="2132077"/>
                  <a:ext cx="873406" cy="380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7820" y="2168"/>
                      </a:moveTo>
                      <a:lnTo>
                        <a:pt x="21600" y="21366"/>
                      </a:lnTo>
                      <a:lnTo>
                        <a:pt x="13206" y="21600"/>
                      </a:lnTo>
                      <a:lnTo>
                        <a:pt x="13193" y="21600"/>
                      </a:lnTo>
                      <a:lnTo>
                        <a:pt x="13193" y="21597"/>
                      </a:lnTo>
                      <a:lnTo>
                        <a:pt x="13193" y="21594"/>
                      </a:lnTo>
                      <a:lnTo>
                        <a:pt x="13193" y="21588"/>
                      </a:lnTo>
                      <a:lnTo>
                        <a:pt x="13193" y="21585"/>
                      </a:lnTo>
                      <a:lnTo>
                        <a:pt x="13179" y="21585"/>
                      </a:lnTo>
                      <a:lnTo>
                        <a:pt x="12765" y="20875"/>
                      </a:lnTo>
                      <a:lnTo>
                        <a:pt x="0" y="0"/>
                      </a:lnTo>
                      <a:lnTo>
                        <a:pt x="27" y="3"/>
                      </a:lnTo>
                      <a:lnTo>
                        <a:pt x="7820" y="2168"/>
                      </a:lnTo>
                      <a:cubicBezTo>
                        <a:pt x="7820" y="2168"/>
                        <a:pt x="7820" y="2168"/>
                        <a:pt x="7820" y="2168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635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>
                    <a:lnSpc>
                      <a:spcPct val="100000"/>
                    </a:lnSpc>
                  </a:pPr>
                </a:p>
              </p:txBody>
            </p:sp>
            <p:sp>
              <p:nvSpPr>
                <p:cNvPr id="22" name="Freeform 22"/>
                <p:cNvSpPr/>
                <p:nvPr/>
              </p:nvSpPr>
              <p:spPr>
                <a:xfrm>
                  <a:off x="7130086" y="2250759"/>
                  <a:ext cx="769335" cy="363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488" y="757"/>
                      </a:lnTo>
                      <a:cubicBezTo>
                        <a:pt x="994" y="883"/>
                        <a:pt x="1509" y="1007"/>
                        <a:pt x="2028" y="1131"/>
                      </a:cubicBezTo>
                      <a:cubicBezTo>
                        <a:pt x="3728" y="1537"/>
                        <a:pt x="5422" y="1944"/>
                        <a:pt x="7120" y="2350"/>
                      </a:cubicBezTo>
                      <a:cubicBezTo>
                        <a:pt x="7024" y="2224"/>
                        <a:pt x="6926" y="2096"/>
                        <a:pt x="6830" y="1970"/>
                      </a:cubicBezTo>
                      <a:cubicBezTo>
                        <a:pt x="6781" y="1906"/>
                        <a:pt x="6731" y="1842"/>
                        <a:pt x="6681" y="1778"/>
                      </a:cubicBezTo>
                      <a:cubicBezTo>
                        <a:pt x="6659" y="1747"/>
                        <a:pt x="6638" y="1715"/>
                        <a:pt x="6615" y="1685"/>
                      </a:cubicBezTo>
                      <a:cubicBezTo>
                        <a:pt x="6588" y="1650"/>
                        <a:pt x="6481" y="1631"/>
                        <a:pt x="6375" y="1604"/>
                      </a:cubicBezTo>
                      <a:cubicBezTo>
                        <a:pt x="5578" y="1404"/>
                        <a:pt x="4780" y="1204"/>
                        <a:pt x="3982" y="1003"/>
                      </a:cubicBezTo>
                      <a:cubicBezTo>
                        <a:pt x="2653" y="670"/>
                        <a:pt x="1315" y="336"/>
                        <a:pt x="0" y="0"/>
                      </a:cubicBezTo>
                      <a:close/>
                      <a:moveTo>
                        <a:pt x="878" y="1410"/>
                      </a:moveTo>
                      <a:lnTo>
                        <a:pt x="1366" y="2173"/>
                      </a:lnTo>
                      <a:cubicBezTo>
                        <a:pt x="1438" y="2191"/>
                        <a:pt x="1511" y="2209"/>
                        <a:pt x="1590" y="2226"/>
                      </a:cubicBezTo>
                      <a:cubicBezTo>
                        <a:pt x="2018" y="2319"/>
                        <a:pt x="2450" y="2413"/>
                        <a:pt x="2881" y="2506"/>
                      </a:cubicBezTo>
                      <a:cubicBezTo>
                        <a:pt x="4612" y="2882"/>
                        <a:pt x="6333" y="3257"/>
                        <a:pt x="8064" y="3632"/>
                      </a:cubicBezTo>
                      <a:cubicBezTo>
                        <a:pt x="7968" y="3506"/>
                        <a:pt x="7879" y="3380"/>
                        <a:pt x="7782" y="3254"/>
                      </a:cubicBezTo>
                      <a:cubicBezTo>
                        <a:pt x="7739" y="3197"/>
                        <a:pt x="7692" y="3139"/>
                        <a:pt x="7650" y="3082"/>
                      </a:cubicBezTo>
                      <a:cubicBezTo>
                        <a:pt x="7626" y="3052"/>
                        <a:pt x="7606" y="3023"/>
                        <a:pt x="7584" y="2993"/>
                      </a:cubicBezTo>
                      <a:cubicBezTo>
                        <a:pt x="7551" y="2952"/>
                        <a:pt x="7520" y="2938"/>
                        <a:pt x="7385" y="2907"/>
                      </a:cubicBezTo>
                      <a:cubicBezTo>
                        <a:pt x="6551" y="2716"/>
                        <a:pt x="5710" y="2525"/>
                        <a:pt x="4876" y="2334"/>
                      </a:cubicBezTo>
                      <a:cubicBezTo>
                        <a:pt x="3540" y="2028"/>
                        <a:pt x="2148" y="1729"/>
                        <a:pt x="878" y="1410"/>
                      </a:cubicBezTo>
                      <a:close/>
                      <a:moveTo>
                        <a:pt x="1755" y="2820"/>
                      </a:moveTo>
                      <a:lnTo>
                        <a:pt x="2244" y="3578"/>
                      </a:lnTo>
                      <a:cubicBezTo>
                        <a:pt x="2277" y="3585"/>
                        <a:pt x="2308" y="3592"/>
                        <a:pt x="2343" y="3599"/>
                      </a:cubicBezTo>
                      <a:cubicBezTo>
                        <a:pt x="2791" y="3687"/>
                        <a:pt x="3236" y="3775"/>
                        <a:pt x="3684" y="3863"/>
                      </a:cubicBezTo>
                      <a:cubicBezTo>
                        <a:pt x="5461" y="4211"/>
                        <a:pt x="7233" y="4559"/>
                        <a:pt x="9008" y="4907"/>
                      </a:cubicBezTo>
                      <a:cubicBezTo>
                        <a:pt x="8919" y="4788"/>
                        <a:pt x="8834" y="4670"/>
                        <a:pt x="8743" y="4552"/>
                      </a:cubicBezTo>
                      <a:cubicBezTo>
                        <a:pt x="8698" y="4494"/>
                        <a:pt x="8654" y="4434"/>
                        <a:pt x="8610" y="4376"/>
                      </a:cubicBezTo>
                      <a:cubicBezTo>
                        <a:pt x="8571" y="4324"/>
                        <a:pt x="8581" y="4238"/>
                        <a:pt x="8403" y="4201"/>
                      </a:cubicBezTo>
                      <a:cubicBezTo>
                        <a:pt x="7537" y="4021"/>
                        <a:pt x="6671" y="3840"/>
                        <a:pt x="5804" y="3660"/>
                      </a:cubicBezTo>
                      <a:cubicBezTo>
                        <a:pt x="4941" y="3481"/>
                        <a:pt x="4076" y="3303"/>
                        <a:pt x="3212" y="3124"/>
                      </a:cubicBezTo>
                      <a:cubicBezTo>
                        <a:pt x="2770" y="3032"/>
                        <a:pt x="2324" y="2940"/>
                        <a:pt x="1879" y="2848"/>
                      </a:cubicBezTo>
                      <a:cubicBezTo>
                        <a:pt x="1835" y="2838"/>
                        <a:pt x="1795" y="2829"/>
                        <a:pt x="1755" y="2820"/>
                      </a:cubicBezTo>
                      <a:close/>
                      <a:moveTo>
                        <a:pt x="2633" y="4228"/>
                      </a:moveTo>
                      <a:lnTo>
                        <a:pt x="3113" y="4982"/>
                      </a:lnTo>
                      <a:cubicBezTo>
                        <a:pt x="3499" y="5063"/>
                        <a:pt x="3963" y="5133"/>
                        <a:pt x="4380" y="5206"/>
                      </a:cubicBezTo>
                      <a:cubicBezTo>
                        <a:pt x="6239" y="5534"/>
                        <a:pt x="8099" y="5860"/>
                        <a:pt x="9960" y="6187"/>
                      </a:cubicBezTo>
                      <a:cubicBezTo>
                        <a:pt x="9870" y="6069"/>
                        <a:pt x="9776" y="5949"/>
                        <a:pt x="9686" y="5830"/>
                      </a:cubicBezTo>
                      <a:cubicBezTo>
                        <a:pt x="9643" y="5772"/>
                        <a:pt x="9599" y="5714"/>
                        <a:pt x="9554" y="5657"/>
                      </a:cubicBezTo>
                      <a:cubicBezTo>
                        <a:pt x="9517" y="5606"/>
                        <a:pt x="9526" y="5515"/>
                        <a:pt x="9347" y="5481"/>
                      </a:cubicBezTo>
                      <a:cubicBezTo>
                        <a:pt x="8492" y="5322"/>
                        <a:pt x="7644" y="5163"/>
                        <a:pt x="6789" y="5003"/>
                      </a:cubicBezTo>
                      <a:cubicBezTo>
                        <a:pt x="5855" y="4829"/>
                        <a:pt x="4917" y="4654"/>
                        <a:pt x="3982" y="4480"/>
                      </a:cubicBezTo>
                      <a:cubicBezTo>
                        <a:pt x="3534" y="4396"/>
                        <a:pt x="3081" y="4311"/>
                        <a:pt x="2633" y="4228"/>
                      </a:cubicBezTo>
                      <a:close/>
                      <a:moveTo>
                        <a:pt x="3510" y="5601"/>
                      </a:moveTo>
                      <a:lnTo>
                        <a:pt x="3999" y="6357"/>
                      </a:lnTo>
                      <a:cubicBezTo>
                        <a:pt x="4374" y="6429"/>
                        <a:pt x="4829" y="6487"/>
                        <a:pt x="5232" y="6550"/>
                      </a:cubicBezTo>
                      <a:cubicBezTo>
                        <a:pt x="7126" y="6845"/>
                        <a:pt x="9019" y="7141"/>
                        <a:pt x="10912" y="7436"/>
                      </a:cubicBezTo>
                      <a:cubicBezTo>
                        <a:pt x="10739" y="7206"/>
                        <a:pt x="10562" y="6977"/>
                        <a:pt x="10390" y="6748"/>
                      </a:cubicBezTo>
                      <a:cubicBezTo>
                        <a:pt x="9482" y="6596"/>
                        <a:pt x="8573" y="6445"/>
                        <a:pt x="7666" y="6294"/>
                      </a:cubicBezTo>
                      <a:cubicBezTo>
                        <a:pt x="6729" y="6138"/>
                        <a:pt x="5790" y="5981"/>
                        <a:pt x="4852" y="5825"/>
                      </a:cubicBezTo>
                      <a:cubicBezTo>
                        <a:pt x="4410" y="5751"/>
                        <a:pt x="3927" y="5682"/>
                        <a:pt x="3510" y="5601"/>
                      </a:cubicBezTo>
                      <a:close/>
                      <a:moveTo>
                        <a:pt x="4562" y="7010"/>
                      </a:moveTo>
                      <a:lnTo>
                        <a:pt x="5050" y="7765"/>
                      </a:lnTo>
                      <a:cubicBezTo>
                        <a:pt x="5394" y="7823"/>
                        <a:pt x="5806" y="7870"/>
                        <a:pt x="6168" y="7919"/>
                      </a:cubicBezTo>
                      <a:cubicBezTo>
                        <a:pt x="8122" y="8187"/>
                        <a:pt x="10082" y="8455"/>
                        <a:pt x="12038" y="8723"/>
                      </a:cubicBezTo>
                      <a:cubicBezTo>
                        <a:pt x="11863" y="8494"/>
                        <a:pt x="11682" y="8263"/>
                        <a:pt x="11508" y="8033"/>
                      </a:cubicBezTo>
                      <a:cubicBezTo>
                        <a:pt x="10585" y="7897"/>
                        <a:pt x="9666" y="7763"/>
                        <a:pt x="8743" y="7627"/>
                      </a:cubicBezTo>
                      <a:cubicBezTo>
                        <a:pt x="7789" y="7486"/>
                        <a:pt x="6833" y="7345"/>
                        <a:pt x="5878" y="7205"/>
                      </a:cubicBezTo>
                      <a:cubicBezTo>
                        <a:pt x="5446" y="7141"/>
                        <a:pt x="4970" y="7082"/>
                        <a:pt x="4562" y="7010"/>
                      </a:cubicBezTo>
                      <a:close/>
                      <a:moveTo>
                        <a:pt x="5439" y="8383"/>
                      </a:moveTo>
                      <a:lnTo>
                        <a:pt x="5928" y="9138"/>
                      </a:lnTo>
                      <a:cubicBezTo>
                        <a:pt x="6238" y="9183"/>
                        <a:pt x="6611" y="9217"/>
                        <a:pt x="6921" y="9254"/>
                      </a:cubicBezTo>
                      <a:cubicBezTo>
                        <a:pt x="8945" y="9494"/>
                        <a:pt x="10966" y="9733"/>
                        <a:pt x="12990" y="9973"/>
                      </a:cubicBezTo>
                      <a:cubicBezTo>
                        <a:pt x="12816" y="9744"/>
                        <a:pt x="12634" y="9515"/>
                        <a:pt x="12460" y="9285"/>
                      </a:cubicBezTo>
                      <a:cubicBezTo>
                        <a:pt x="11513" y="9163"/>
                        <a:pt x="10568" y="9041"/>
                        <a:pt x="9620" y="8919"/>
                      </a:cubicBezTo>
                      <a:cubicBezTo>
                        <a:pt x="8627" y="8792"/>
                        <a:pt x="7635" y="8665"/>
                        <a:pt x="6640" y="8537"/>
                      </a:cubicBezTo>
                      <a:cubicBezTo>
                        <a:pt x="6251" y="8487"/>
                        <a:pt x="5812" y="8441"/>
                        <a:pt x="5439" y="8383"/>
                      </a:cubicBezTo>
                      <a:close/>
                      <a:moveTo>
                        <a:pt x="6317" y="9793"/>
                      </a:moveTo>
                      <a:lnTo>
                        <a:pt x="6797" y="10544"/>
                      </a:lnTo>
                      <a:cubicBezTo>
                        <a:pt x="7105" y="10582"/>
                        <a:pt x="7469" y="10609"/>
                        <a:pt x="7766" y="10639"/>
                      </a:cubicBezTo>
                      <a:cubicBezTo>
                        <a:pt x="9823" y="10846"/>
                        <a:pt x="11877" y="11053"/>
                        <a:pt x="13934" y="11261"/>
                      </a:cubicBezTo>
                      <a:cubicBezTo>
                        <a:pt x="13767" y="11039"/>
                        <a:pt x="13598" y="10818"/>
                        <a:pt x="13429" y="10597"/>
                      </a:cubicBezTo>
                      <a:cubicBezTo>
                        <a:pt x="13391" y="10548"/>
                        <a:pt x="12914" y="10516"/>
                        <a:pt x="12708" y="10494"/>
                      </a:cubicBezTo>
                      <a:cubicBezTo>
                        <a:pt x="12488" y="10469"/>
                        <a:pt x="12273" y="10446"/>
                        <a:pt x="12054" y="10422"/>
                      </a:cubicBezTo>
                      <a:cubicBezTo>
                        <a:pt x="11545" y="10366"/>
                        <a:pt x="11032" y="10310"/>
                        <a:pt x="10523" y="10254"/>
                      </a:cubicBezTo>
                      <a:cubicBezTo>
                        <a:pt x="9512" y="10142"/>
                        <a:pt x="8504" y="10029"/>
                        <a:pt x="7493" y="9917"/>
                      </a:cubicBezTo>
                      <a:cubicBezTo>
                        <a:pt x="7126" y="9877"/>
                        <a:pt x="6679" y="9843"/>
                        <a:pt x="6317" y="9793"/>
                      </a:cubicBezTo>
                      <a:close/>
                      <a:moveTo>
                        <a:pt x="7194" y="11164"/>
                      </a:moveTo>
                      <a:lnTo>
                        <a:pt x="7675" y="11919"/>
                      </a:lnTo>
                      <a:cubicBezTo>
                        <a:pt x="7950" y="11947"/>
                        <a:pt x="8261" y="11964"/>
                        <a:pt x="8519" y="11986"/>
                      </a:cubicBezTo>
                      <a:cubicBezTo>
                        <a:pt x="10643" y="12163"/>
                        <a:pt x="12770" y="12340"/>
                        <a:pt x="14894" y="12518"/>
                      </a:cubicBezTo>
                      <a:cubicBezTo>
                        <a:pt x="14726" y="12297"/>
                        <a:pt x="14558" y="12075"/>
                        <a:pt x="14389" y="11854"/>
                      </a:cubicBezTo>
                      <a:cubicBezTo>
                        <a:pt x="14352" y="11807"/>
                        <a:pt x="13859" y="11783"/>
                        <a:pt x="13652" y="11763"/>
                      </a:cubicBezTo>
                      <a:cubicBezTo>
                        <a:pt x="13429" y="11742"/>
                        <a:pt x="13206" y="11723"/>
                        <a:pt x="12982" y="11702"/>
                      </a:cubicBezTo>
                      <a:cubicBezTo>
                        <a:pt x="12464" y="11654"/>
                        <a:pt x="11950" y="11604"/>
                        <a:pt x="11433" y="11557"/>
                      </a:cubicBezTo>
                      <a:cubicBezTo>
                        <a:pt x="10406" y="11461"/>
                        <a:pt x="9381" y="11366"/>
                        <a:pt x="8354" y="11271"/>
                      </a:cubicBezTo>
                      <a:cubicBezTo>
                        <a:pt x="8085" y="11246"/>
                        <a:pt x="7811" y="11221"/>
                        <a:pt x="7542" y="11196"/>
                      </a:cubicBezTo>
                      <a:cubicBezTo>
                        <a:pt x="7429" y="11185"/>
                        <a:pt x="7310" y="11175"/>
                        <a:pt x="7194" y="11164"/>
                      </a:cubicBezTo>
                      <a:close/>
                      <a:moveTo>
                        <a:pt x="8072" y="12574"/>
                      </a:moveTo>
                      <a:lnTo>
                        <a:pt x="8552" y="13331"/>
                      </a:lnTo>
                      <a:cubicBezTo>
                        <a:pt x="8823" y="13352"/>
                        <a:pt x="9129" y="13363"/>
                        <a:pt x="9372" y="13380"/>
                      </a:cubicBezTo>
                      <a:cubicBezTo>
                        <a:pt x="11531" y="13524"/>
                        <a:pt x="13687" y="13669"/>
                        <a:pt x="15846" y="13814"/>
                      </a:cubicBezTo>
                      <a:cubicBezTo>
                        <a:pt x="15678" y="13593"/>
                        <a:pt x="15509" y="13370"/>
                        <a:pt x="15341" y="13148"/>
                      </a:cubicBezTo>
                      <a:cubicBezTo>
                        <a:pt x="15313" y="13111"/>
                        <a:pt x="15168" y="13113"/>
                        <a:pt x="15010" y="13101"/>
                      </a:cubicBezTo>
                      <a:cubicBezTo>
                        <a:pt x="14873" y="13091"/>
                        <a:pt x="14731" y="13080"/>
                        <a:pt x="14596" y="13070"/>
                      </a:cubicBezTo>
                      <a:cubicBezTo>
                        <a:pt x="14368" y="13052"/>
                        <a:pt x="14144" y="13034"/>
                        <a:pt x="13917" y="13017"/>
                      </a:cubicBezTo>
                      <a:cubicBezTo>
                        <a:pt x="13392" y="12977"/>
                        <a:pt x="12868" y="12938"/>
                        <a:pt x="12344" y="12898"/>
                      </a:cubicBezTo>
                      <a:cubicBezTo>
                        <a:pt x="11267" y="12816"/>
                        <a:pt x="10186" y="12735"/>
                        <a:pt x="9107" y="12653"/>
                      </a:cubicBezTo>
                      <a:cubicBezTo>
                        <a:pt x="8830" y="12632"/>
                        <a:pt x="8555" y="12611"/>
                        <a:pt x="8279" y="12590"/>
                      </a:cubicBezTo>
                      <a:cubicBezTo>
                        <a:pt x="8211" y="12585"/>
                        <a:pt x="8142" y="12579"/>
                        <a:pt x="8072" y="12574"/>
                      </a:cubicBezTo>
                      <a:close/>
                      <a:moveTo>
                        <a:pt x="8950" y="13947"/>
                      </a:moveTo>
                      <a:lnTo>
                        <a:pt x="9430" y="14702"/>
                      </a:lnTo>
                      <a:cubicBezTo>
                        <a:pt x="9700" y="14718"/>
                        <a:pt x="9996" y="14725"/>
                        <a:pt x="10225" y="14737"/>
                      </a:cubicBezTo>
                      <a:cubicBezTo>
                        <a:pt x="12418" y="14849"/>
                        <a:pt x="14614" y="14960"/>
                        <a:pt x="16806" y="15071"/>
                      </a:cubicBezTo>
                      <a:cubicBezTo>
                        <a:pt x="16639" y="14850"/>
                        <a:pt x="16470" y="14629"/>
                        <a:pt x="16301" y="14408"/>
                      </a:cubicBezTo>
                      <a:cubicBezTo>
                        <a:pt x="16271" y="14369"/>
                        <a:pt x="16124" y="14374"/>
                        <a:pt x="15962" y="14364"/>
                      </a:cubicBezTo>
                      <a:cubicBezTo>
                        <a:pt x="15824" y="14356"/>
                        <a:pt x="15678" y="14348"/>
                        <a:pt x="15540" y="14339"/>
                      </a:cubicBezTo>
                      <a:cubicBezTo>
                        <a:pt x="15309" y="14326"/>
                        <a:pt x="15083" y="14311"/>
                        <a:pt x="14853" y="14297"/>
                      </a:cubicBezTo>
                      <a:cubicBezTo>
                        <a:pt x="14318" y="14266"/>
                        <a:pt x="13781" y="14234"/>
                        <a:pt x="13246" y="14203"/>
                      </a:cubicBezTo>
                      <a:cubicBezTo>
                        <a:pt x="12152" y="14137"/>
                        <a:pt x="11062" y="14072"/>
                        <a:pt x="9968" y="14007"/>
                      </a:cubicBezTo>
                      <a:cubicBezTo>
                        <a:pt x="9688" y="13990"/>
                        <a:pt x="9404" y="13973"/>
                        <a:pt x="9123" y="13956"/>
                      </a:cubicBezTo>
                      <a:cubicBezTo>
                        <a:pt x="9067" y="13952"/>
                        <a:pt x="9008" y="13950"/>
                        <a:pt x="8950" y="13947"/>
                      </a:cubicBezTo>
                      <a:close/>
                      <a:moveTo>
                        <a:pt x="9827" y="15318"/>
                      </a:moveTo>
                      <a:lnTo>
                        <a:pt x="10307" y="16075"/>
                      </a:lnTo>
                      <a:cubicBezTo>
                        <a:pt x="10575" y="16086"/>
                        <a:pt x="10869" y="16087"/>
                        <a:pt x="11086" y="16094"/>
                      </a:cubicBezTo>
                      <a:cubicBezTo>
                        <a:pt x="13312" y="16173"/>
                        <a:pt x="15531" y="16252"/>
                        <a:pt x="17759" y="16330"/>
                      </a:cubicBezTo>
                      <a:cubicBezTo>
                        <a:pt x="17591" y="16109"/>
                        <a:pt x="17429" y="15888"/>
                        <a:pt x="17262" y="15667"/>
                      </a:cubicBezTo>
                      <a:cubicBezTo>
                        <a:pt x="17232" y="15628"/>
                        <a:pt x="17078" y="15634"/>
                        <a:pt x="16914" y="15626"/>
                      </a:cubicBezTo>
                      <a:cubicBezTo>
                        <a:pt x="16773" y="15620"/>
                        <a:pt x="16634" y="15615"/>
                        <a:pt x="16492" y="15609"/>
                      </a:cubicBezTo>
                      <a:cubicBezTo>
                        <a:pt x="16258" y="15599"/>
                        <a:pt x="16022" y="15588"/>
                        <a:pt x="15788" y="15577"/>
                      </a:cubicBezTo>
                      <a:cubicBezTo>
                        <a:pt x="15246" y="15554"/>
                        <a:pt x="14700" y="15531"/>
                        <a:pt x="14157" y="15507"/>
                      </a:cubicBezTo>
                      <a:cubicBezTo>
                        <a:pt x="13045" y="15459"/>
                        <a:pt x="11933" y="15411"/>
                        <a:pt x="10821" y="15362"/>
                      </a:cubicBezTo>
                      <a:cubicBezTo>
                        <a:pt x="10535" y="15350"/>
                        <a:pt x="10254" y="15336"/>
                        <a:pt x="9968" y="15323"/>
                      </a:cubicBezTo>
                      <a:cubicBezTo>
                        <a:pt x="9922" y="15321"/>
                        <a:pt x="9876" y="15320"/>
                        <a:pt x="9827" y="15318"/>
                      </a:cubicBezTo>
                      <a:close/>
                      <a:moveTo>
                        <a:pt x="10697" y="16728"/>
                      </a:moveTo>
                      <a:lnTo>
                        <a:pt x="11177" y="17476"/>
                      </a:lnTo>
                      <a:cubicBezTo>
                        <a:pt x="11429" y="17481"/>
                        <a:pt x="11686" y="17486"/>
                        <a:pt x="11938" y="17492"/>
                      </a:cubicBezTo>
                      <a:cubicBezTo>
                        <a:pt x="14200" y="17537"/>
                        <a:pt x="16458" y="17583"/>
                        <a:pt x="18719" y="17628"/>
                      </a:cubicBezTo>
                      <a:cubicBezTo>
                        <a:pt x="18551" y="17407"/>
                        <a:pt x="18382" y="17186"/>
                        <a:pt x="18214" y="16964"/>
                      </a:cubicBezTo>
                      <a:cubicBezTo>
                        <a:pt x="18184" y="16926"/>
                        <a:pt x="18032" y="16934"/>
                        <a:pt x="17866" y="16929"/>
                      </a:cubicBezTo>
                      <a:cubicBezTo>
                        <a:pt x="17722" y="16925"/>
                        <a:pt x="17579" y="16921"/>
                        <a:pt x="17436" y="16917"/>
                      </a:cubicBezTo>
                      <a:cubicBezTo>
                        <a:pt x="17199" y="16910"/>
                        <a:pt x="16963" y="16904"/>
                        <a:pt x="16724" y="16898"/>
                      </a:cubicBezTo>
                      <a:cubicBezTo>
                        <a:pt x="16173" y="16882"/>
                        <a:pt x="15619" y="16866"/>
                        <a:pt x="15068" y="16851"/>
                      </a:cubicBezTo>
                      <a:cubicBezTo>
                        <a:pt x="13938" y="16819"/>
                        <a:pt x="12811" y="16788"/>
                        <a:pt x="11682" y="16756"/>
                      </a:cubicBezTo>
                      <a:cubicBezTo>
                        <a:pt x="11394" y="16748"/>
                        <a:pt x="11103" y="16740"/>
                        <a:pt x="10812" y="16732"/>
                      </a:cubicBezTo>
                      <a:cubicBezTo>
                        <a:pt x="10776" y="16730"/>
                        <a:pt x="10734" y="16729"/>
                        <a:pt x="10697" y="16728"/>
                      </a:cubicBezTo>
                      <a:close/>
                      <a:moveTo>
                        <a:pt x="11574" y="18101"/>
                      </a:moveTo>
                      <a:lnTo>
                        <a:pt x="12054" y="18849"/>
                      </a:lnTo>
                      <a:cubicBezTo>
                        <a:pt x="12299" y="18850"/>
                        <a:pt x="12546" y="18851"/>
                        <a:pt x="12791" y="18852"/>
                      </a:cubicBezTo>
                      <a:cubicBezTo>
                        <a:pt x="15087" y="18865"/>
                        <a:pt x="17383" y="18877"/>
                        <a:pt x="19679" y="18889"/>
                      </a:cubicBezTo>
                      <a:cubicBezTo>
                        <a:pt x="19511" y="18668"/>
                        <a:pt x="19344" y="18446"/>
                        <a:pt x="19174" y="18225"/>
                      </a:cubicBezTo>
                      <a:cubicBezTo>
                        <a:pt x="19144" y="18186"/>
                        <a:pt x="18986" y="18200"/>
                        <a:pt x="18818" y="18197"/>
                      </a:cubicBezTo>
                      <a:cubicBezTo>
                        <a:pt x="18673" y="18195"/>
                        <a:pt x="18526" y="18192"/>
                        <a:pt x="18379" y="18190"/>
                      </a:cubicBezTo>
                      <a:cubicBezTo>
                        <a:pt x="18138" y="18187"/>
                        <a:pt x="17900" y="18185"/>
                        <a:pt x="17659" y="18182"/>
                      </a:cubicBezTo>
                      <a:cubicBezTo>
                        <a:pt x="17098" y="18174"/>
                        <a:pt x="16539" y="18166"/>
                        <a:pt x="15979" y="18159"/>
                      </a:cubicBezTo>
                      <a:cubicBezTo>
                        <a:pt x="14831" y="18144"/>
                        <a:pt x="13690" y="18128"/>
                        <a:pt x="12543" y="18113"/>
                      </a:cubicBezTo>
                      <a:cubicBezTo>
                        <a:pt x="12249" y="18109"/>
                        <a:pt x="11950" y="18105"/>
                        <a:pt x="11657" y="18101"/>
                      </a:cubicBezTo>
                      <a:cubicBezTo>
                        <a:pt x="11632" y="18100"/>
                        <a:pt x="11602" y="18101"/>
                        <a:pt x="11574" y="18101"/>
                      </a:cubicBezTo>
                      <a:close/>
                      <a:moveTo>
                        <a:pt x="20118" y="19474"/>
                      </a:moveTo>
                      <a:cubicBezTo>
                        <a:pt x="19004" y="19475"/>
                        <a:pt x="17886" y="19476"/>
                        <a:pt x="16773" y="19477"/>
                      </a:cubicBezTo>
                      <a:cubicBezTo>
                        <a:pt x="15648" y="19479"/>
                        <a:pt x="14519" y="19480"/>
                        <a:pt x="13395" y="19481"/>
                      </a:cubicBezTo>
                      <a:cubicBezTo>
                        <a:pt x="13097" y="19482"/>
                        <a:pt x="12799" y="19482"/>
                        <a:pt x="12501" y="19483"/>
                      </a:cubicBezTo>
                      <a:cubicBezTo>
                        <a:pt x="12486" y="19483"/>
                        <a:pt x="12468" y="19483"/>
                        <a:pt x="12452" y="19483"/>
                      </a:cubicBezTo>
                      <a:lnTo>
                        <a:pt x="12932" y="20231"/>
                      </a:lnTo>
                      <a:cubicBezTo>
                        <a:pt x="13171" y="20228"/>
                        <a:pt x="13405" y="20226"/>
                        <a:pt x="13644" y="20224"/>
                      </a:cubicBezTo>
                      <a:cubicBezTo>
                        <a:pt x="15974" y="20203"/>
                        <a:pt x="18309" y="20183"/>
                        <a:pt x="20640" y="20162"/>
                      </a:cubicBezTo>
                      <a:cubicBezTo>
                        <a:pt x="20465" y="19932"/>
                        <a:pt x="20291" y="19703"/>
                        <a:pt x="20118" y="19474"/>
                      </a:cubicBezTo>
                      <a:close/>
                      <a:moveTo>
                        <a:pt x="21078" y="20735"/>
                      </a:moveTo>
                      <a:cubicBezTo>
                        <a:pt x="19948" y="20752"/>
                        <a:pt x="18813" y="20768"/>
                        <a:pt x="17684" y="20786"/>
                      </a:cubicBezTo>
                      <a:cubicBezTo>
                        <a:pt x="16541" y="20803"/>
                        <a:pt x="15398" y="20821"/>
                        <a:pt x="14256" y="20838"/>
                      </a:cubicBezTo>
                      <a:cubicBezTo>
                        <a:pt x="13954" y="20843"/>
                        <a:pt x="13658" y="20848"/>
                        <a:pt x="13354" y="20852"/>
                      </a:cubicBezTo>
                      <a:cubicBezTo>
                        <a:pt x="13349" y="20853"/>
                        <a:pt x="13336" y="20854"/>
                        <a:pt x="13329" y="20854"/>
                      </a:cubicBezTo>
                      <a:lnTo>
                        <a:pt x="13809" y="21600"/>
                      </a:lnTo>
                      <a:cubicBezTo>
                        <a:pt x="14050" y="21595"/>
                        <a:pt x="14289" y="21590"/>
                        <a:pt x="14530" y="21584"/>
                      </a:cubicBezTo>
                      <a:cubicBezTo>
                        <a:pt x="16886" y="21531"/>
                        <a:pt x="19243" y="21476"/>
                        <a:pt x="21600" y="21423"/>
                      </a:cubicBezTo>
                      <a:cubicBezTo>
                        <a:pt x="21426" y="21194"/>
                        <a:pt x="21252" y="20964"/>
                        <a:pt x="21078" y="2073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/>
                </a:p>
              </p:txBody>
            </p:sp>
          </p:grpSp>
          <p:grpSp>
            <p:nvGrpSpPr>
              <p:cNvPr id="23" name="Group 23"/>
              <p:cNvGrpSpPr/>
              <p:nvPr/>
            </p:nvGrpSpPr>
            <p:grpSpPr>
              <a:xfrm>
                <a:off x="5949807" y="2688062"/>
                <a:ext cx="1579248" cy="3331378"/>
                <a:chOff x="5949807" y="2688062"/>
                <a:chExt cx="1579248" cy="3331378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6555583" y="2688062"/>
                  <a:ext cx="973472" cy="319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9" h="21600" extrusionOk="0">
                      <a:moveTo>
                        <a:pt x="11871" y="0"/>
                      </a:moveTo>
                      <a:cubicBezTo>
                        <a:pt x="9462" y="400"/>
                        <a:pt x="7041" y="791"/>
                        <a:pt x="4625" y="1186"/>
                      </a:cubicBezTo>
                      <a:cubicBezTo>
                        <a:pt x="3436" y="1381"/>
                        <a:pt x="2249" y="1575"/>
                        <a:pt x="1061" y="1770"/>
                      </a:cubicBezTo>
                      <a:cubicBezTo>
                        <a:pt x="758" y="1820"/>
                        <a:pt x="457" y="1870"/>
                        <a:pt x="152" y="1919"/>
                      </a:cubicBezTo>
                      <a:cubicBezTo>
                        <a:pt x="47" y="1937"/>
                        <a:pt x="-11" y="1933"/>
                        <a:pt x="2" y="1973"/>
                      </a:cubicBezTo>
                      <a:cubicBezTo>
                        <a:pt x="11" y="1999"/>
                        <a:pt x="19" y="2023"/>
                        <a:pt x="28" y="2049"/>
                      </a:cubicBezTo>
                      <a:cubicBezTo>
                        <a:pt x="40" y="2088"/>
                        <a:pt x="54" y="2128"/>
                        <a:pt x="67" y="2167"/>
                      </a:cubicBezTo>
                      <a:cubicBezTo>
                        <a:pt x="127" y="2347"/>
                        <a:pt x="185" y="2530"/>
                        <a:pt x="244" y="2711"/>
                      </a:cubicBezTo>
                      <a:cubicBezTo>
                        <a:pt x="4247" y="2095"/>
                        <a:pt x="11861" y="926"/>
                        <a:pt x="12264" y="863"/>
                      </a:cubicBezTo>
                      <a:cubicBezTo>
                        <a:pt x="12134" y="575"/>
                        <a:pt x="12000" y="288"/>
                        <a:pt x="11871" y="0"/>
                      </a:cubicBezTo>
                      <a:close/>
                      <a:moveTo>
                        <a:pt x="12538" y="1603"/>
                      </a:moveTo>
                      <a:cubicBezTo>
                        <a:pt x="10113" y="1964"/>
                        <a:pt x="7660" y="2313"/>
                        <a:pt x="5221" y="2667"/>
                      </a:cubicBezTo>
                      <a:cubicBezTo>
                        <a:pt x="4004" y="2843"/>
                        <a:pt x="2788" y="3020"/>
                        <a:pt x="1571" y="3197"/>
                      </a:cubicBezTo>
                      <a:cubicBezTo>
                        <a:pt x="1241" y="3245"/>
                        <a:pt x="915" y="3293"/>
                        <a:pt x="584" y="3341"/>
                      </a:cubicBezTo>
                      <a:cubicBezTo>
                        <a:pt x="473" y="3357"/>
                        <a:pt x="408" y="3353"/>
                        <a:pt x="421" y="3394"/>
                      </a:cubicBezTo>
                      <a:cubicBezTo>
                        <a:pt x="429" y="3420"/>
                        <a:pt x="437" y="3446"/>
                        <a:pt x="447" y="3472"/>
                      </a:cubicBezTo>
                      <a:cubicBezTo>
                        <a:pt x="460" y="3511"/>
                        <a:pt x="472" y="3550"/>
                        <a:pt x="486" y="3590"/>
                      </a:cubicBezTo>
                      <a:cubicBezTo>
                        <a:pt x="546" y="3770"/>
                        <a:pt x="603" y="3951"/>
                        <a:pt x="662" y="4132"/>
                      </a:cubicBezTo>
                      <a:cubicBezTo>
                        <a:pt x="4749" y="3577"/>
                        <a:pt x="12513" y="2525"/>
                        <a:pt x="12924" y="2468"/>
                      </a:cubicBezTo>
                      <a:cubicBezTo>
                        <a:pt x="12795" y="2179"/>
                        <a:pt x="12667" y="1891"/>
                        <a:pt x="12538" y="1603"/>
                      </a:cubicBezTo>
                      <a:close/>
                      <a:moveTo>
                        <a:pt x="13199" y="3207"/>
                      </a:moveTo>
                      <a:cubicBezTo>
                        <a:pt x="10728" y="3536"/>
                        <a:pt x="8226" y="3845"/>
                        <a:pt x="5737" y="4162"/>
                      </a:cubicBezTo>
                      <a:cubicBezTo>
                        <a:pt x="4494" y="4320"/>
                        <a:pt x="3257" y="4478"/>
                        <a:pt x="2016" y="4636"/>
                      </a:cubicBezTo>
                      <a:cubicBezTo>
                        <a:pt x="1679" y="4679"/>
                        <a:pt x="1341" y="4723"/>
                        <a:pt x="1003" y="4766"/>
                      </a:cubicBezTo>
                      <a:cubicBezTo>
                        <a:pt x="889" y="4780"/>
                        <a:pt x="819" y="4774"/>
                        <a:pt x="833" y="4816"/>
                      </a:cubicBezTo>
                      <a:cubicBezTo>
                        <a:pt x="841" y="4841"/>
                        <a:pt x="850" y="4867"/>
                        <a:pt x="859" y="4893"/>
                      </a:cubicBezTo>
                      <a:cubicBezTo>
                        <a:pt x="872" y="4932"/>
                        <a:pt x="884" y="4972"/>
                        <a:pt x="898" y="5011"/>
                      </a:cubicBezTo>
                      <a:cubicBezTo>
                        <a:pt x="957" y="5192"/>
                        <a:pt x="1021" y="5372"/>
                        <a:pt x="1081" y="5553"/>
                      </a:cubicBezTo>
                      <a:cubicBezTo>
                        <a:pt x="5249" y="5060"/>
                        <a:pt x="13173" y="4124"/>
                        <a:pt x="13591" y="4072"/>
                      </a:cubicBezTo>
                      <a:cubicBezTo>
                        <a:pt x="13463" y="3784"/>
                        <a:pt x="13328" y="3495"/>
                        <a:pt x="13199" y="3207"/>
                      </a:cubicBezTo>
                      <a:close/>
                      <a:moveTo>
                        <a:pt x="14003" y="4812"/>
                      </a:moveTo>
                      <a:cubicBezTo>
                        <a:pt x="11484" y="5108"/>
                        <a:pt x="8931" y="5377"/>
                        <a:pt x="6391" y="5657"/>
                      </a:cubicBezTo>
                      <a:cubicBezTo>
                        <a:pt x="5125" y="5796"/>
                        <a:pt x="3858" y="5936"/>
                        <a:pt x="2592" y="6075"/>
                      </a:cubicBezTo>
                      <a:cubicBezTo>
                        <a:pt x="2248" y="6113"/>
                        <a:pt x="1903" y="6151"/>
                        <a:pt x="1558" y="6189"/>
                      </a:cubicBezTo>
                      <a:cubicBezTo>
                        <a:pt x="1442" y="6202"/>
                        <a:pt x="1375" y="6195"/>
                        <a:pt x="1388" y="6237"/>
                      </a:cubicBezTo>
                      <a:cubicBezTo>
                        <a:pt x="1397" y="6263"/>
                        <a:pt x="1405" y="6288"/>
                        <a:pt x="1415" y="6314"/>
                      </a:cubicBezTo>
                      <a:cubicBezTo>
                        <a:pt x="1428" y="6353"/>
                        <a:pt x="1440" y="6393"/>
                        <a:pt x="1454" y="6432"/>
                      </a:cubicBezTo>
                      <a:cubicBezTo>
                        <a:pt x="1514" y="6613"/>
                        <a:pt x="1570" y="6793"/>
                        <a:pt x="1630" y="6974"/>
                      </a:cubicBezTo>
                      <a:cubicBezTo>
                        <a:pt x="3756" y="6758"/>
                        <a:pt x="5887" y="6543"/>
                        <a:pt x="8013" y="6328"/>
                      </a:cubicBezTo>
                      <a:cubicBezTo>
                        <a:pt x="10142" y="6113"/>
                        <a:pt x="13969" y="5722"/>
                        <a:pt x="14396" y="5675"/>
                      </a:cubicBezTo>
                      <a:cubicBezTo>
                        <a:pt x="14267" y="5387"/>
                        <a:pt x="14132" y="5099"/>
                        <a:pt x="14003" y="4812"/>
                      </a:cubicBezTo>
                      <a:close/>
                      <a:moveTo>
                        <a:pt x="14670" y="6416"/>
                      </a:moveTo>
                      <a:cubicBezTo>
                        <a:pt x="12074" y="6683"/>
                        <a:pt x="9433" y="6914"/>
                        <a:pt x="6816" y="7159"/>
                      </a:cubicBezTo>
                      <a:cubicBezTo>
                        <a:pt x="5527" y="7280"/>
                        <a:pt x="4239" y="7401"/>
                        <a:pt x="2951" y="7522"/>
                      </a:cubicBezTo>
                      <a:cubicBezTo>
                        <a:pt x="2623" y="7553"/>
                        <a:pt x="2293" y="7583"/>
                        <a:pt x="1964" y="7614"/>
                      </a:cubicBezTo>
                      <a:cubicBezTo>
                        <a:pt x="1849" y="7625"/>
                        <a:pt x="1793" y="7617"/>
                        <a:pt x="1807" y="7658"/>
                      </a:cubicBezTo>
                      <a:cubicBezTo>
                        <a:pt x="1815" y="7684"/>
                        <a:pt x="1819" y="7710"/>
                        <a:pt x="1827" y="7735"/>
                      </a:cubicBezTo>
                      <a:cubicBezTo>
                        <a:pt x="1840" y="7775"/>
                        <a:pt x="1853" y="7814"/>
                        <a:pt x="1866" y="7853"/>
                      </a:cubicBezTo>
                      <a:cubicBezTo>
                        <a:pt x="1925" y="8034"/>
                        <a:pt x="1988" y="8214"/>
                        <a:pt x="2049" y="8395"/>
                      </a:cubicBezTo>
                      <a:cubicBezTo>
                        <a:pt x="4215" y="8210"/>
                        <a:pt x="6382" y="8026"/>
                        <a:pt x="8549" y="7841"/>
                      </a:cubicBezTo>
                      <a:cubicBezTo>
                        <a:pt x="10719" y="7657"/>
                        <a:pt x="14621" y="7321"/>
                        <a:pt x="15056" y="7279"/>
                      </a:cubicBezTo>
                      <a:cubicBezTo>
                        <a:pt x="14927" y="6991"/>
                        <a:pt x="14799" y="6704"/>
                        <a:pt x="14670" y="6416"/>
                      </a:cubicBezTo>
                      <a:close/>
                      <a:moveTo>
                        <a:pt x="15475" y="7979"/>
                      </a:moveTo>
                      <a:cubicBezTo>
                        <a:pt x="12831" y="8214"/>
                        <a:pt x="10139" y="8403"/>
                        <a:pt x="7470" y="8611"/>
                      </a:cubicBezTo>
                      <a:cubicBezTo>
                        <a:pt x="6157" y="8713"/>
                        <a:pt x="4839" y="8815"/>
                        <a:pt x="3527" y="8917"/>
                      </a:cubicBezTo>
                      <a:cubicBezTo>
                        <a:pt x="3191" y="8943"/>
                        <a:pt x="2855" y="8969"/>
                        <a:pt x="2520" y="8995"/>
                      </a:cubicBezTo>
                      <a:cubicBezTo>
                        <a:pt x="2402" y="9005"/>
                        <a:pt x="2342" y="8995"/>
                        <a:pt x="2356" y="9037"/>
                      </a:cubicBezTo>
                      <a:cubicBezTo>
                        <a:pt x="2365" y="9063"/>
                        <a:pt x="2375" y="9089"/>
                        <a:pt x="2382" y="9115"/>
                      </a:cubicBezTo>
                      <a:cubicBezTo>
                        <a:pt x="2395" y="9154"/>
                        <a:pt x="2409" y="9193"/>
                        <a:pt x="2422" y="9232"/>
                      </a:cubicBezTo>
                      <a:cubicBezTo>
                        <a:pt x="2481" y="9413"/>
                        <a:pt x="2546" y="9594"/>
                        <a:pt x="2605" y="9775"/>
                      </a:cubicBezTo>
                      <a:cubicBezTo>
                        <a:pt x="4814" y="9620"/>
                        <a:pt x="7019" y="9466"/>
                        <a:pt x="9229" y="9312"/>
                      </a:cubicBezTo>
                      <a:cubicBezTo>
                        <a:pt x="11440" y="9158"/>
                        <a:pt x="15415" y="8878"/>
                        <a:pt x="15860" y="8842"/>
                      </a:cubicBezTo>
                      <a:cubicBezTo>
                        <a:pt x="15731" y="8554"/>
                        <a:pt x="15604" y="8267"/>
                        <a:pt x="15475" y="7979"/>
                      </a:cubicBezTo>
                      <a:close/>
                      <a:moveTo>
                        <a:pt x="16148" y="9581"/>
                      </a:moveTo>
                      <a:cubicBezTo>
                        <a:pt x="13467" y="9783"/>
                        <a:pt x="10731" y="9932"/>
                        <a:pt x="8026" y="10101"/>
                      </a:cubicBezTo>
                      <a:cubicBezTo>
                        <a:pt x="6702" y="10184"/>
                        <a:pt x="5380" y="10267"/>
                        <a:pt x="4056" y="10351"/>
                      </a:cubicBezTo>
                      <a:cubicBezTo>
                        <a:pt x="3718" y="10372"/>
                        <a:pt x="3376" y="10393"/>
                        <a:pt x="3036" y="10414"/>
                      </a:cubicBezTo>
                      <a:cubicBezTo>
                        <a:pt x="2948" y="10420"/>
                        <a:pt x="2857" y="10425"/>
                        <a:pt x="2768" y="10430"/>
                      </a:cubicBezTo>
                      <a:cubicBezTo>
                        <a:pt x="2777" y="10457"/>
                        <a:pt x="2791" y="10485"/>
                        <a:pt x="2801" y="10512"/>
                      </a:cubicBezTo>
                      <a:cubicBezTo>
                        <a:pt x="2814" y="10552"/>
                        <a:pt x="2827" y="10592"/>
                        <a:pt x="2840" y="10632"/>
                      </a:cubicBezTo>
                      <a:cubicBezTo>
                        <a:pt x="2901" y="10820"/>
                        <a:pt x="2962" y="11007"/>
                        <a:pt x="3023" y="11196"/>
                      </a:cubicBezTo>
                      <a:cubicBezTo>
                        <a:pt x="5274" y="11072"/>
                        <a:pt x="7528" y="10950"/>
                        <a:pt x="9779" y="10827"/>
                      </a:cubicBezTo>
                      <a:cubicBezTo>
                        <a:pt x="12030" y="10704"/>
                        <a:pt x="16082" y="10477"/>
                        <a:pt x="16534" y="10446"/>
                      </a:cubicBezTo>
                      <a:cubicBezTo>
                        <a:pt x="16405" y="10158"/>
                        <a:pt x="16277" y="9869"/>
                        <a:pt x="16148" y="9581"/>
                      </a:cubicBezTo>
                      <a:close/>
                      <a:moveTo>
                        <a:pt x="16809" y="11186"/>
                      </a:moveTo>
                      <a:cubicBezTo>
                        <a:pt x="15444" y="11271"/>
                        <a:pt x="14063" y="11329"/>
                        <a:pt x="12689" y="11395"/>
                      </a:cubicBezTo>
                      <a:cubicBezTo>
                        <a:pt x="11305" y="11461"/>
                        <a:pt x="9926" y="11528"/>
                        <a:pt x="8543" y="11594"/>
                      </a:cubicBezTo>
                      <a:cubicBezTo>
                        <a:pt x="7194" y="11659"/>
                        <a:pt x="5843" y="11724"/>
                        <a:pt x="4495" y="11790"/>
                      </a:cubicBezTo>
                      <a:cubicBezTo>
                        <a:pt x="4148" y="11806"/>
                        <a:pt x="3801" y="11823"/>
                        <a:pt x="3455" y="11839"/>
                      </a:cubicBezTo>
                      <a:cubicBezTo>
                        <a:pt x="3365" y="11844"/>
                        <a:pt x="3277" y="11849"/>
                        <a:pt x="3187" y="11853"/>
                      </a:cubicBezTo>
                      <a:cubicBezTo>
                        <a:pt x="3196" y="11880"/>
                        <a:pt x="3204" y="11907"/>
                        <a:pt x="3213" y="11933"/>
                      </a:cubicBezTo>
                      <a:cubicBezTo>
                        <a:pt x="3226" y="11973"/>
                        <a:pt x="3238" y="12013"/>
                        <a:pt x="3252" y="12053"/>
                      </a:cubicBezTo>
                      <a:cubicBezTo>
                        <a:pt x="3313" y="12241"/>
                        <a:pt x="3380" y="12429"/>
                        <a:pt x="3442" y="12617"/>
                      </a:cubicBezTo>
                      <a:cubicBezTo>
                        <a:pt x="5734" y="12524"/>
                        <a:pt x="8023" y="12432"/>
                        <a:pt x="10315" y="12340"/>
                      </a:cubicBezTo>
                      <a:cubicBezTo>
                        <a:pt x="12607" y="12247"/>
                        <a:pt x="16740" y="12076"/>
                        <a:pt x="17201" y="12051"/>
                      </a:cubicBezTo>
                      <a:cubicBezTo>
                        <a:pt x="17072" y="11762"/>
                        <a:pt x="16938" y="11474"/>
                        <a:pt x="16809" y="11186"/>
                      </a:cubicBezTo>
                      <a:close/>
                      <a:moveTo>
                        <a:pt x="17613" y="12790"/>
                      </a:moveTo>
                      <a:cubicBezTo>
                        <a:pt x="15489" y="12895"/>
                        <a:pt x="13336" y="12948"/>
                        <a:pt x="11198" y="13021"/>
                      </a:cubicBezTo>
                      <a:cubicBezTo>
                        <a:pt x="9099" y="13092"/>
                        <a:pt x="6997" y="13163"/>
                        <a:pt x="4900" y="13235"/>
                      </a:cubicBezTo>
                      <a:cubicBezTo>
                        <a:pt x="4513" y="13247"/>
                        <a:pt x="4129" y="13261"/>
                        <a:pt x="3743" y="13275"/>
                      </a:cubicBezTo>
                      <a:cubicBezTo>
                        <a:pt x="3775" y="13372"/>
                        <a:pt x="3808" y="13468"/>
                        <a:pt x="3841" y="13566"/>
                      </a:cubicBezTo>
                      <a:cubicBezTo>
                        <a:pt x="3876" y="13672"/>
                        <a:pt x="3911" y="13780"/>
                        <a:pt x="3945" y="13886"/>
                      </a:cubicBezTo>
                      <a:cubicBezTo>
                        <a:pt x="3962" y="13938"/>
                        <a:pt x="3975" y="13987"/>
                        <a:pt x="3991" y="14038"/>
                      </a:cubicBezTo>
                      <a:cubicBezTo>
                        <a:pt x="4176" y="14033"/>
                        <a:pt x="4364" y="14029"/>
                        <a:pt x="4547" y="14024"/>
                      </a:cubicBezTo>
                      <a:cubicBezTo>
                        <a:pt x="6049" y="13985"/>
                        <a:pt x="7550" y="13944"/>
                        <a:pt x="9053" y="13904"/>
                      </a:cubicBezTo>
                      <a:cubicBezTo>
                        <a:pt x="10532" y="13866"/>
                        <a:pt x="12007" y="13828"/>
                        <a:pt x="13487" y="13789"/>
                      </a:cubicBezTo>
                      <a:cubicBezTo>
                        <a:pt x="14992" y="13749"/>
                        <a:pt x="17530" y="13676"/>
                        <a:pt x="17999" y="13655"/>
                      </a:cubicBezTo>
                      <a:cubicBezTo>
                        <a:pt x="17870" y="13368"/>
                        <a:pt x="17742" y="13078"/>
                        <a:pt x="17613" y="12790"/>
                      </a:cubicBezTo>
                      <a:close/>
                      <a:moveTo>
                        <a:pt x="18228" y="14353"/>
                      </a:moveTo>
                      <a:cubicBezTo>
                        <a:pt x="18195" y="14352"/>
                        <a:pt x="18152" y="14358"/>
                        <a:pt x="18090" y="14361"/>
                      </a:cubicBezTo>
                      <a:cubicBezTo>
                        <a:pt x="17730" y="14374"/>
                        <a:pt x="17367" y="14387"/>
                        <a:pt x="17005" y="14395"/>
                      </a:cubicBezTo>
                      <a:cubicBezTo>
                        <a:pt x="15578" y="14426"/>
                        <a:pt x="14149" y="14451"/>
                        <a:pt x="12721" y="14480"/>
                      </a:cubicBezTo>
                      <a:cubicBezTo>
                        <a:pt x="9865" y="14537"/>
                        <a:pt x="7009" y="14595"/>
                        <a:pt x="4155" y="14654"/>
                      </a:cubicBezTo>
                      <a:cubicBezTo>
                        <a:pt x="4219" y="14850"/>
                        <a:pt x="4286" y="15046"/>
                        <a:pt x="4351" y="15242"/>
                      </a:cubicBezTo>
                      <a:cubicBezTo>
                        <a:pt x="4367" y="15292"/>
                        <a:pt x="4379" y="15341"/>
                        <a:pt x="4397" y="15391"/>
                      </a:cubicBezTo>
                      <a:cubicBezTo>
                        <a:pt x="4411" y="15434"/>
                        <a:pt x="4478" y="15419"/>
                        <a:pt x="4599" y="15417"/>
                      </a:cubicBezTo>
                      <a:cubicBezTo>
                        <a:pt x="4692" y="15416"/>
                        <a:pt x="4781" y="15414"/>
                        <a:pt x="4874" y="15413"/>
                      </a:cubicBezTo>
                      <a:cubicBezTo>
                        <a:pt x="5237" y="15409"/>
                        <a:pt x="5603" y="15404"/>
                        <a:pt x="5966" y="15399"/>
                      </a:cubicBezTo>
                      <a:cubicBezTo>
                        <a:pt x="7374" y="15381"/>
                        <a:pt x="8780" y="15361"/>
                        <a:pt x="10191" y="15343"/>
                      </a:cubicBezTo>
                      <a:cubicBezTo>
                        <a:pt x="11617" y="15325"/>
                        <a:pt x="13046" y="15306"/>
                        <a:pt x="14474" y="15288"/>
                      </a:cubicBezTo>
                      <a:cubicBezTo>
                        <a:pt x="15871" y="15269"/>
                        <a:pt x="18188" y="15232"/>
                        <a:pt x="18666" y="15218"/>
                      </a:cubicBezTo>
                      <a:cubicBezTo>
                        <a:pt x="18575" y="15015"/>
                        <a:pt x="18481" y="14811"/>
                        <a:pt x="18391" y="14608"/>
                      </a:cubicBezTo>
                      <a:cubicBezTo>
                        <a:pt x="18368" y="14559"/>
                        <a:pt x="18347" y="14512"/>
                        <a:pt x="18326" y="14462"/>
                      </a:cubicBezTo>
                      <a:cubicBezTo>
                        <a:pt x="18314" y="14435"/>
                        <a:pt x="18298" y="14410"/>
                        <a:pt x="18287" y="14383"/>
                      </a:cubicBezTo>
                      <a:cubicBezTo>
                        <a:pt x="18276" y="14360"/>
                        <a:pt x="18260" y="14353"/>
                        <a:pt x="18228" y="14353"/>
                      </a:cubicBezTo>
                      <a:close/>
                      <a:moveTo>
                        <a:pt x="18940" y="15957"/>
                      </a:moveTo>
                      <a:cubicBezTo>
                        <a:pt x="18851" y="15960"/>
                        <a:pt x="18762" y="15961"/>
                        <a:pt x="18672" y="15963"/>
                      </a:cubicBezTo>
                      <a:cubicBezTo>
                        <a:pt x="18328" y="15972"/>
                        <a:pt x="17985" y="15978"/>
                        <a:pt x="17639" y="15981"/>
                      </a:cubicBezTo>
                      <a:cubicBezTo>
                        <a:pt x="16191" y="15994"/>
                        <a:pt x="14741" y="16003"/>
                        <a:pt x="13290" y="16013"/>
                      </a:cubicBezTo>
                      <a:cubicBezTo>
                        <a:pt x="10385" y="16033"/>
                        <a:pt x="7479" y="16054"/>
                        <a:pt x="4573" y="16075"/>
                      </a:cubicBezTo>
                      <a:cubicBezTo>
                        <a:pt x="4637" y="16271"/>
                        <a:pt x="4698" y="16467"/>
                        <a:pt x="4763" y="16663"/>
                      </a:cubicBezTo>
                      <a:cubicBezTo>
                        <a:pt x="4779" y="16713"/>
                        <a:pt x="4798" y="16762"/>
                        <a:pt x="4815" y="16812"/>
                      </a:cubicBezTo>
                      <a:cubicBezTo>
                        <a:pt x="4829" y="16855"/>
                        <a:pt x="4889" y="16840"/>
                        <a:pt x="5011" y="16840"/>
                      </a:cubicBezTo>
                      <a:cubicBezTo>
                        <a:pt x="5106" y="16840"/>
                        <a:pt x="5199" y="16840"/>
                        <a:pt x="5292" y="16840"/>
                      </a:cubicBezTo>
                      <a:cubicBezTo>
                        <a:pt x="5659" y="16840"/>
                        <a:pt x="6029" y="16840"/>
                        <a:pt x="6398" y="16840"/>
                      </a:cubicBezTo>
                      <a:cubicBezTo>
                        <a:pt x="7846" y="16840"/>
                        <a:pt x="9298" y="16838"/>
                        <a:pt x="10746" y="16838"/>
                      </a:cubicBezTo>
                      <a:cubicBezTo>
                        <a:pt x="12217" y="16838"/>
                        <a:pt x="13684" y="16839"/>
                        <a:pt x="15154" y="16838"/>
                      </a:cubicBezTo>
                      <a:cubicBezTo>
                        <a:pt x="16545" y="16838"/>
                        <a:pt x="18878" y="16829"/>
                        <a:pt x="19326" y="16820"/>
                      </a:cubicBezTo>
                      <a:cubicBezTo>
                        <a:pt x="19232" y="16610"/>
                        <a:pt x="19140" y="16399"/>
                        <a:pt x="19045" y="16189"/>
                      </a:cubicBezTo>
                      <a:cubicBezTo>
                        <a:pt x="19023" y="16139"/>
                        <a:pt x="19002" y="16089"/>
                        <a:pt x="18980" y="16039"/>
                      </a:cubicBezTo>
                      <a:cubicBezTo>
                        <a:pt x="18967" y="16012"/>
                        <a:pt x="18953" y="15985"/>
                        <a:pt x="18940" y="15957"/>
                      </a:cubicBezTo>
                      <a:close/>
                      <a:moveTo>
                        <a:pt x="5129" y="17476"/>
                      </a:moveTo>
                      <a:cubicBezTo>
                        <a:pt x="5196" y="17680"/>
                        <a:pt x="5257" y="17884"/>
                        <a:pt x="5325" y="18088"/>
                      </a:cubicBezTo>
                      <a:cubicBezTo>
                        <a:pt x="5342" y="18139"/>
                        <a:pt x="5361" y="18190"/>
                        <a:pt x="5377" y="18242"/>
                      </a:cubicBezTo>
                      <a:cubicBezTo>
                        <a:pt x="5556" y="18244"/>
                        <a:pt x="5736" y="18245"/>
                        <a:pt x="5914" y="18247"/>
                      </a:cubicBezTo>
                      <a:cubicBezTo>
                        <a:pt x="6262" y="18251"/>
                        <a:pt x="6611" y="18257"/>
                        <a:pt x="6960" y="18261"/>
                      </a:cubicBezTo>
                      <a:cubicBezTo>
                        <a:pt x="8409" y="18279"/>
                        <a:pt x="9860" y="18297"/>
                        <a:pt x="11309" y="18315"/>
                      </a:cubicBezTo>
                      <a:cubicBezTo>
                        <a:pt x="12806" y="18334"/>
                        <a:pt x="14297" y="18352"/>
                        <a:pt x="15795" y="18371"/>
                      </a:cubicBezTo>
                      <a:cubicBezTo>
                        <a:pt x="17238" y="18389"/>
                        <a:pt x="19674" y="18409"/>
                        <a:pt x="20131" y="18405"/>
                      </a:cubicBezTo>
                      <a:cubicBezTo>
                        <a:pt x="20036" y="18194"/>
                        <a:pt x="19944" y="17984"/>
                        <a:pt x="19849" y="17773"/>
                      </a:cubicBezTo>
                      <a:cubicBezTo>
                        <a:pt x="19823" y="17714"/>
                        <a:pt x="19798" y="17656"/>
                        <a:pt x="19771" y="17598"/>
                      </a:cubicBezTo>
                      <a:cubicBezTo>
                        <a:pt x="19755" y="17560"/>
                        <a:pt x="19792" y="17540"/>
                        <a:pt x="19653" y="17542"/>
                      </a:cubicBezTo>
                      <a:cubicBezTo>
                        <a:pt x="19564" y="17543"/>
                        <a:pt x="19474" y="17545"/>
                        <a:pt x="19385" y="17546"/>
                      </a:cubicBezTo>
                      <a:cubicBezTo>
                        <a:pt x="19040" y="17550"/>
                        <a:pt x="18698" y="17554"/>
                        <a:pt x="18352" y="17552"/>
                      </a:cubicBezTo>
                      <a:cubicBezTo>
                        <a:pt x="16888" y="17543"/>
                        <a:pt x="15421" y="17534"/>
                        <a:pt x="13957" y="17526"/>
                      </a:cubicBezTo>
                      <a:cubicBezTo>
                        <a:pt x="11012" y="17510"/>
                        <a:pt x="8074" y="17492"/>
                        <a:pt x="5129" y="17476"/>
                      </a:cubicBezTo>
                      <a:close/>
                      <a:moveTo>
                        <a:pt x="5541" y="18911"/>
                      </a:moveTo>
                      <a:cubicBezTo>
                        <a:pt x="5608" y="19115"/>
                        <a:pt x="5676" y="19319"/>
                        <a:pt x="5744" y="19523"/>
                      </a:cubicBezTo>
                      <a:cubicBezTo>
                        <a:pt x="5754" y="19557"/>
                        <a:pt x="5765" y="19590"/>
                        <a:pt x="5776" y="19623"/>
                      </a:cubicBezTo>
                      <a:cubicBezTo>
                        <a:pt x="5789" y="19660"/>
                        <a:pt x="5749" y="19675"/>
                        <a:pt x="5888" y="19679"/>
                      </a:cubicBezTo>
                      <a:cubicBezTo>
                        <a:pt x="6068" y="19683"/>
                        <a:pt x="6250" y="19688"/>
                        <a:pt x="6430" y="19693"/>
                      </a:cubicBezTo>
                      <a:cubicBezTo>
                        <a:pt x="6785" y="19701"/>
                        <a:pt x="7135" y="19710"/>
                        <a:pt x="7490" y="19718"/>
                      </a:cubicBezTo>
                      <a:cubicBezTo>
                        <a:pt x="8959" y="19754"/>
                        <a:pt x="10434" y="19790"/>
                        <a:pt x="11904" y="19826"/>
                      </a:cubicBezTo>
                      <a:cubicBezTo>
                        <a:pt x="13400" y="19863"/>
                        <a:pt x="14895" y="19900"/>
                        <a:pt x="16390" y="19936"/>
                      </a:cubicBezTo>
                      <a:cubicBezTo>
                        <a:pt x="17858" y="19971"/>
                        <a:pt x="20333" y="20022"/>
                        <a:pt x="20798" y="20023"/>
                      </a:cubicBezTo>
                      <a:cubicBezTo>
                        <a:pt x="20702" y="19813"/>
                        <a:pt x="20611" y="19602"/>
                        <a:pt x="20517" y="19392"/>
                      </a:cubicBezTo>
                      <a:cubicBezTo>
                        <a:pt x="20490" y="19333"/>
                        <a:pt x="20464" y="19275"/>
                        <a:pt x="20438" y="19216"/>
                      </a:cubicBezTo>
                      <a:cubicBezTo>
                        <a:pt x="20421" y="19179"/>
                        <a:pt x="20461" y="19160"/>
                        <a:pt x="20320" y="19160"/>
                      </a:cubicBezTo>
                      <a:cubicBezTo>
                        <a:pt x="20230" y="19160"/>
                        <a:pt x="20136" y="19160"/>
                        <a:pt x="20046" y="19160"/>
                      </a:cubicBezTo>
                      <a:cubicBezTo>
                        <a:pt x="19694" y="19162"/>
                        <a:pt x="19344" y="19159"/>
                        <a:pt x="18993" y="19152"/>
                      </a:cubicBezTo>
                      <a:cubicBezTo>
                        <a:pt x="17504" y="19125"/>
                        <a:pt x="16015" y="19099"/>
                        <a:pt x="14526" y="19073"/>
                      </a:cubicBezTo>
                      <a:cubicBezTo>
                        <a:pt x="11532" y="19019"/>
                        <a:pt x="8535" y="18965"/>
                        <a:pt x="5541" y="18911"/>
                      </a:cubicBezTo>
                      <a:close/>
                      <a:moveTo>
                        <a:pt x="6097" y="20304"/>
                      </a:moveTo>
                      <a:cubicBezTo>
                        <a:pt x="6099" y="20314"/>
                        <a:pt x="6101" y="20323"/>
                        <a:pt x="6103" y="20332"/>
                      </a:cubicBezTo>
                      <a:cubicBezTo>
                        <a:pt x="6171" y="20535"/>
                        <a:pt x="6238" y="20737"/>
                        <a:pt x="6306" y="20940"/>
                      </a:cubicBezTo>
                      <a:cubicBezTo>
                        <a:pt x="6317" y="20974"/>
                        <a:pt x="6327" y="21008"/>
                        <a:pt x="6339" y="21042"/>
                      </a:cubicBezTo>
                      <a:cubicBezTo>
                        <a:pt x="6353" y="21084"/>
                        <a:pt x="6413" y="21071"/>
                        <a:pt x="6535" y="21076"/>
                      </a:cubicBezTo>
                      <a:cubicBezTo>
                        <a:pt x="6717" y="21083"/>
                        <a:pt x="6901" y="21089"/>
                        <a:pt x="7084" y="21096"/>
                      </a:cubicBezTo>
                      <a:cubicBezTo>
                        <a:pt x="7444" y="21109"/>
                        <a:pt x="7803" y="21123"/>
                        <a:pt x="8163" y="21136"/>
                      </a:cubicBezTo>
                      <a:cubicBezTo>
                        <a:pt x="9656" y="21189"/>
                        <a:pt x="11150" y="21243"/>
                        <a:pt x="12643" y="21297"/>
                      </a:cubicBezTo>
                      <a:cubicBezTo>
                        <a:pt x="14121" y="21351"/>
                        <a:pt x="15600" y="21403"/>
                        <a:pt x="17077" y="21456"/>
                      </a:cubicBezTo>
                      <a:cubicBezTo>
                        <a:pt x="18578" y="21510"/>
                        <a:pt x="21117" y="21594"/>
                        <a:pt x="21589" y="21600"/>
                      </a:cubicBezTo>
                      <a:cubicBezTo>
                        <a:pt x="21576" y="21573"/>
                        <a:pt x="21569" y="21544"/>
                        <a:pt x="21556" y="21516"/>
                      </a:cubicBezTo>
                      <a:cubicBezTo>
                        <a:pt x="21467" y="21309"/>
                        <a:pt x="21374" y="21102"/>
                        <a:pt x="21282" y="20894"/>
                      </a:cubicBezTo>
                      <a:cubicBezTo>
                        <a:pt x="21267" y="20860"/>
                        <a:pt x="21251" y="20825"/>
                        <a:pt x="21236" y="20791"/>
                      </a:cubicBezTo>
                      <a:cubicBezTo>
                        <a:pt x="21219" y="20753"/>
                        <a:pt x="21259" y="20736"/>
                        <a:pt x="21118" y="20735"/>
                      </a:cubicBezTo>
                      <a:cubicBezTo>
                        <a:pt x="20935" y="20734"/>
                        <a:pt x="20752" y="20731"/>
                        <a:pt x="20569" y="20729"/>
                      </a:cubicBezTo>
                      <a:cubicBezTo>
                        <a:pt x="20211" y="20725"/>
                        <a:pt x="19854" y="20716"/>
                        <a:pt x="19496" y="20705"/>
                      </a:cubicBezTo>
                      <a:cubicBezTo>
                        <a:pt x="18014" y="20660"/>
                        <a:pt x="16536" y="20615"/>
                        <a:pt x="15056" y="20572"/>
                      </a:cubicBezTo>
                      <a:cubicBezTo>
                        <a:pt x="12070" y="20482"/>
                        <a:pt x="9083" y="20393"/>
                        <a:pt x="6097" y="203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/>
                </a:p>
              </p:txBody>
            </p:sp>
            <p:sp>
              <p:nvSpPr>
                <p:cNvPr id="25" name="Freeform 25"/>
                <p:cNvSpPr/>
                <p:nvPr/>
              </p:nvSpPr>
              <p:spPr>
                <a:xfrm>
                  <a:off x="5949807" y="2731654"/>
                  <a:ext cx="1021524" cy="328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4949" y="4"/>
                      </a:moveTo>
                      <a:lnTo>
                        <a:pt x="14971" y="0"/>
                      </a:lnTo>
                      <a:lnTo>
                        <a:pt x="21600" y="21600"/>
                      </a:lnTo>
                      <a:lnTo>
                        <a:pt x="1981" y="20615"/>
                      </a:lnTo>
                      <a:lnTo>
                        <a:pt x="0" y="2962"/>
                      </a:lnTo>
                      <a:lnTo>
                        <a:pt x="0" y="2876"/>
                      </a:lnTo>
                      <a:lnTo>
                        <a:pt x="103" y="2855"/>
                      </a:lnTo>
                      <a:lnTo>
                        <a:pt x="115" y="2855"/>
                      </a:lnTo>
                      <a:lnTo>
                        <a:pt x="126" y="2851"/>
                      </a:lnTo>
                      <a:lnTo>
                        <a:pt x="137" y="2848"/>
                      </a:lnTo>
                      <a:lnTo>
                        <a:pt x="14937" y="7"/>
                      </a:lnTo>
                      <a:lnTo>
                        <a:pt x="14949" y="7"/>
                      </a:lnTo>
                      <a:lnTo>
                        <a:pt x="14949" y="4"/>
                      </a:lnTo>
                      <a:cubicBezTo>
                        <a:pt x="14949" y="4"/>
                        <a:pt x="14949" y="4"/>
                        <a:pt x="14949" y="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>
                    <a:lnSpc>
                      <a:spcPct val="100000"/>
                    </a:lnSpc>
                  </a:pPr>
                </a:p>
              </p:txBody>
            </p:sp>
            <p:sp>
              <p:nvSpPr>
                <p:cNvPr id="26" name="Freeform 26"/>
                <p:cNvSpPr/>
                <p:nvPr/>
              </p:nvSpPr>
              <p:spPr>
                <a:xfrm>
                  <a:off x="6655558" y="2731654"/>
                  <a:ext cx="836121" cy="328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1979" y="2676"/>
                      </a:moveTo>
                      <a:lnTo>
                        <a:pt x="0" y="0"/>
                      </a:lnTo>
                      <a:lnTo>
                        <a:pt x="8070" y="21561"/>
                      </a:lnTo>
                      <a:lnTo>
                        <a:pt x="8070" y="21578"/>
                      </a:lnTo>
                      <a:lnTo>
                        <a:pt x="8084" y="21592"/>
                      </a:lnTo>
                      <a:lnTo>
                        <a:pt x="8084" y="21596"/>
                      </a:lnTo>
                      <a:lnTo>
                        <a:pt x="8099" y="21600"/>
                      </a:lnTo>
                      <a:lnTo>
                        <a:pt x="21600" y="21182"/>
                      </a:lnTo>
                      <a:lnTo>
                        <a:pt x="21530" y="21049"/>
                      </a:lnTo>
                      <a:lnTo>
                        <a:pt x="21530" y="21032"/>
                      </a:lnTo>
                      <a:cubicBezTo>
                        <a:pt x="21530" y="21032"/>
                        <a:pt x="11979" y="2676"/>
                        <a:pt x="11979" y="2676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>
                    <a:lnSpc>
                      <a:spcPct val="100000"/>
                    </a:lnSpc>
                  </a:pPr>
                </a:p>
              </p:txBody>
            </p:sp>
            <p:sp>
              <p:nvSpPr>
                <p:cNvPr id="27" name="Freeform 27"/>
                <p:cNvSpPr/>
                <p:nvPr/>
              </p:nvSpPr>
              <p:spPr>
                <a:xfrm>
                  <a:off x="5999711" y="2831669"/>
                  <a:ext cx="901844" cy="3104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4" h="21600" extrusionOk="0">
                      <a:moveTo>
                        <a:pt x="14837" y="0"/>
                      </a:moveTo>
                      <a:cubicBezTo>
                        <a:pt x="14422" y="71"/>
                        <a:pt x="14009" y="141"/>
                        <a:pt x="13594" y="211"/>
                      </a:cubicBezTo>
                      <a:cubicBezTo>
                        <a:pt x="13378" y="248"/>
                        <a:pt x="13161" y="285"/>
                        <a:pt x="12945" y="322"/>
                      </a:cubicBezTo>
                      <a:cubicBezTo>
                        <a:pt x="12807" y="346"/>
                        <a:pt x="12883" y="403"/>
                        <a:pt x="12895" y="447"/>
                      </a:cubicBezTo>
                      <a:cubicBezTo>
                        <a:pt x="12906" y="482"/>
                        <a:pt x="12913" y="516"/>
                        <a:pt x="12923" y="550"/>
                      </a:cubicBezTo>
                      <a:cubicBezTo>
                        <a:pt x="13014" y="864"/>
                        <a:pt x="13107" y="1178"/>
                        <a:pt x="13199" y="1492"/>
                      </a:cubicBezTo>
                      <a:cubicBezTo>
                        <a:pt x="13869" y="1388"/>
                        <a:pt x="14809" y="1240"/>
                        <a:pt x="15211" y="1178"/>
                      </a:cubicBezTo>
                      <a:cubicBezTo>
                        <a:pt x="15087" y="785"/>
                        <a:pt x="14962" y="393"/>
                        <a:pt x="14837" y="0"/>
                      </a:cubicBezTo>
                      <a:close/>
                      <a:moveTo>
                        <a:pt x="15345" y="2042"/>
                      </a:moveTo>
                      <a:cubicBezTo>
                        <a:pt x="14919" y="2103"/>
                        <a:pt x="14487" y="2167"/>
                        <a:pt x="14060" y="2228"/>
                      </a:cubicBezTo>
                      <a:cubicBezTo>
                        <a:pt x="13837" y="2261"/>
                        <a:pt x="13619" y="2293"/>
                        <a:pt x="13397" y="2325"/>
                      </a:cubicBezTo>
                      <a:cubicBezTo>
                        <a:pt x="13254" y="2346"/>
                        <a:pt x="13328" y="2405"/>
                        <a:pt x="13340" y="2448"/>
                      </a:cubicBezTo>
                      <a:cubicBezTo>
                        <a:pt x="13350" y="2482"/>
                        <a:pt x="13365" y="2516"/>
                        <a:pt x="13375" y="2550"/>
                      </a:cubicBezTo>
                      <a:cubicBezTo>
                        <a:pt x="13469" y="2864"/>
                        <a:pt x="13558" y="3178"/>
                        <a:pt x="13651" y="3492"/>
                      </a:cubicBezTo>
                      <a:cubicBezTo>
                        <a:pt x="14340" y="3402"/>
                        <a:pt x="15299" y="3276"/>
                        <a:pt x="15712" y="3221"/>
                      </a:cubicBezTo>
                      <a:cubicBezTo>
                        <a:pt x="15589" y="2828"/>
                        <a:pt x="15469" y="2435"/>
                        <a:pt x="15345" y="2042"/>
                      </a:cubicBezTo>
                      <a:close/>
                      <a:moveTo>
                        <a:pt x="1972" y="2173"/>
                      </a:moveTo>
                      <a:cubicBezTo>
                        <a:pt x="1577" y="2240"/>
                        <a:pt x="1186" y="2307"/>
                        <a:pt x="793" y="2374"/>
                      </a:cubicBezTo>
                      <a:cubicBezTo>
                        <a:pt x="581" y="2410"/>
                        <a:pt x="370" y="2445"/>
                        <a:pt x="158" y="2481"/>
                      </a:cubicBezTo>
                      <a:cubicBezTo>
                        <a:pt x="-3" y="2508"/>
                        <a:pt x="-6" y="2510"/>
                        <a:pt x="2" y="2565"/>
                      </a:cubicBezTo>
                      <a:cubicBezTo>
                        <a:pt x="6" y="2600"/>
                        <a:pt x="11" y="2635"/>
                        <a:pt x="17" y="2669"/>
                      </a:cubicBezTo>
                      <a:cubicBezTo>
                        <a:pt x="54" y="2949"/>
                        <a:pt x="91" y="3229"/>
                        <a:pt x="130" y="3509"/>
                      </a:cubicBezTo>
                      <a:cubicBezTo>
                        <a:pt x="799" y="3405"/>
                        <a:pt x="1740" y="3257"/>
                        <a:pt x="2142" y="3195"/>
                      </a:cubicBezTo>
                      <a:cubicBezTo>
                        <a:pt x="2087" y="2854"/>
                        <a:pt x="2028" y="2514"/>
                        <a:pt x="1972" y="2173"/>
                      </a:cubicBezTo>
                      <a:close/>
                      <a:moveTo>
                        <a:pt x="2332" y="3954"/>
                      </a:moveTo>
                      <a:cubicBezTo>
                        <a:pt x="1928" y="4013"/>
                        <a:pt x="1523" y="4072"/>
                        <a:pt x="1118" y="4130"/>
                      </a:cubicBezTo>
                      <a:cubicBezTo>
                        <a:pt x="901" y="4162"/>
                        <a:pt x="678" y="4193"/>
                        <a:pt x="461" y="4225"/>
                      </a:cubicBezTo>
                      <a:cubicBezTo>
                        <a:pt x="293" y="4249"/>
                        <a:pt x="298" y="4250"/>
                        <a:pt x="306" y="4305"/>
                      </a:cubicBezTo>
                      <a:cubicBezTo>
                        <a:pt x="311" y="4340"/>
                        <a:pt x="315" y="4375"/>
                        <a:pt x="320" y="4409"/>
                      </a:cubicBezTo>
                      <a:cubicBezTo>
                        <a:pt x="358" y="4689"/>
                        <a:pt x="395" y="4969"/>
                        <a:pt x="433" y="5249"/>
                      </a:cubicBezTo>
                      <a:cubicBezTo>
                        <a:pt x="1121" y="5159"/>
                        <a:pt x="2088" y="5032"/>
                        <a:pt x="2502" y="4978"/>
                      </a:cubicBezTo>
                      <a:cubicBezTo>
                        <a:pt x="2445" y="4637"/>
                        <a:pt x="2388" y="4295"/>
                        <a:pt x="2332" y="3954"/>
                      </a:cubicBezTo>
                      <a:close/>
                      <a:moveTo>
                        <a:pt x="15995" y="4085"/>
                      </a:moveTo>
                      <a:cubicBezTo>
                        <a:pt x="15557" y="4138"/>
                        <a:pt x="15120" y="4190"/>
                        <a:pt x="14682" y="4243"/>
                      </a:cubicBezTo>
                      <a:cubicBezTo>
                        <a:pt x="14454" y="4271"/>
                        <a:pt x="14227" y="4300"/>
                        <a:pt x="13997" y="4327"/>
                      </a:cubicBezTo>
                      <a:cubicBezTo>
                        <a:pt x="13849" y="4345"/>
                        <a:pt x="13927" y="4405"/>
                        <a:pt x="13940" y="4448"/>
                      </a:cubicBezTo>
                      <a:cubicBezTo>
                        <a:pt x="13949" y="4483"/>
                        <a:pt x="13965" y="4517"/>
                        <a:pt x="13976" y="4551"/>
                      </a:cubicBezTo>
                      <a:cubicBezTo>
                        <a:pt x="14068" y="4865"/>
                        <a:pt x="14159" y="5179"/>
                        <a:pt x="14251" y="5493"/>
                      </a:cubicBezTo>
                      <a:cubicBezTo>
                        <a:pt x="14957" y="5417"/>
                        <a:pt x="15945" y="5309"/>
                        <a:pt x="16369" y="5263"/>
                      </a:cubicBezTo>
                      <a:cubicBezTo>
                        <a:pt x="16245" y="4870"/>
                        <a:pt x="16119" y="4478"/>
                        <a:pt x="15995" y="4085"/>
                      </a:cubicBezTo>
                      <a:close/>
                      <a:moveTo>
                        <a:pt x="12712" y="4518"/>
                      </a:moveTo>
                      <a:cubicBezTo>
                        <a:pt x="12273" y="4571"/>
                        <a:pt x="11836" y="4625"/>
                        <a:pt x="11398" y="4678"/>
                      </a:cubicBezTo>
                      <a:cubicBezTo>
                        <a:pt x="11169" y="4706"/>
                        <a:pt x="10935" y="4733"/>
                        <a:pt x="10706" y="4760"/>
                      </a:cubicBezTo>
                      <a:cubicBezTo>
                        <a:pt x="10565" y="4777"/>
                        <a:pt x="10633" y="4818"/>
                        <a:pt x="10643" y="4859"/>
                      </a:cubicBezTo>
                      <a:cubicBezTo>
                        <a:pt x="10654" y="4895"/>
                        <a:pt x="10662" y="4930"/>
                        <a:pt x="10671" y="4966"/>
                      </a:cubicBezTo>
                      <a:cubicBezTo>
                        <a:pt x="10750" y="5273"/>
                        <a:pt x="10831" y="5580"/>
                        <a:pt x="10911" y="5887"/>
                      </a:cubicBezTo>
                      <a:cubicBezTo>
                        <a:pt x="11618" y="5811"/>
                        <a:pt x="12606" y="5705"/>
                        <a:pt x="13029" y="5659"/>
                      </a:cubicBezTo>
                      <a:cubicBezTo>
                        <a:pt x="12924" y="5279"/>
                        <a:pt x="12819" y="4898"/>
                        <a:pt x="12712" y="4518"/>
                      </a:cubicBezTo>
                      <a:close/>
                      <a:moveTo>
                        <a:pt x="9273" y="4910"/>
                      </a:moveTo>
                      <a:cubicBezTo>
                        <a:pt x="8835" y="4963"/>
                        <a:pt x="8391" y="5017"/>
                        <a:pt x="7953" y="5070"/>
                      </a:cubicBezTo>
                      <a:cubicBezTo>
                        <a:pt x="7724" y="5098"/>
                        <a:pt x="7502" y="5125"/>
                        <a:pt x="7275" y="5152"/>
                      </a:cubicBezTo>
                      <a:cubicBezTo>
                        <a:pt x="7134" y="5169"/>
                        <a:pt x="7188" y="5206"/>
                        <a:pt x="7197" y="5247"/>
                      </a:cubicBezTo>
                      <a:cubicBezTo>
                        <a:pt x="7206" y="5281"/>
                        <a:pt x="7218" y="5315"/>
                        <a:pt x="7226" y="5349"/>
                      </a:cubicBezTo>
                      <a:cubicBezTo>
                        <a:pt x="7292" y="5646"/>
                        <a:pt x="7358" y="5943"/>
                        <a:pt x="7423" y="6240"/>
                      </a:cubicBezTo>
                      <a:cubicBezTo>
                        <a:pt x="8131" y="6163"/>
                        <a:pt x="9117" y="6058"/>
                        <a:pt x="9541" y="6012"/>
                      </a:cubicBezTo>
                      <a:cubicBezTo>
                        <a:pt x="9451" y="5645"/>
                        <a:pt x="9364" y="5277"/>
                        <a:pt x="9273" y="4910"/>
                      </a:cubicBezTo>
                      <a:close/>
                      <a:moveTo>
                        <a:pt x="5969" y="5302"/>
                      </a:moveTo>
                      <a:cubicBezTo>
                        <a:pt x="5553" y="5353"/>
                        <a:pt x="5142" y="5401"/>
                        <a:pt x="4726" y="5452"/>
                      </a:cubicBezTo>
                      <a:cubicBezTo>
                        <a:pt x="4503" y="5479"/>
                        <a:pt x="4279" y="5507"/>
                        <a:pt x="4055" y="5534"/>
                      </a:cubicBezTo>
                      <a:cubicBezTo>
                        <a:pt x="3876" y="5556"/>
                        <a:pt x="3883" y="5555"/>
                        <a:pt x="3893" y="5612"/>
                      </a:cubicBezTo>
                      <a:cubicBezTo>
                        <a:pt x="3900" y="5648"/>
                        <a:pt x="3909" y="5684"/>
                        <a:pt x="3914" y="5721"/>
                      </a:cubicBezTo>
                      <a:cubicBezTo>
                        <a:pt x="3967" y="6011"/>
                        <a:pt x="4015" y="6302"/>
                        <a:pt x="4069" y="6593"/>
                      </a:cubicBezTo>
                      <a:cubicBezTo>
                        <a:pt x="4774" y="6516"/>
                        <a:pt x="5763" y="6409"/>
                        <a:pt x="6188" y="6363"/>
                      </a:cubicBezTo>
                      <a:cubicBezTo>
                        <a:pt x="6115" y="6009"/>
                        <a:pt x="6042" y="5656"/>
                        <a:pt x="5969" y="5302"/>
                      </a:cubicBezTo>
                      <a:close/>
                      <a:moveTo>
                        <a:pt x="2530" y="5737"/>
                      </a:moveTo>
                      <a:cubicBezTo>
                        <a:pt x="2115" y="5787"/>
                        <a:pt x="1703" y="5836"/>
                        <a:pt x="1288" y="5887"/>
                      </a:cubicBezTo>
                      <a:cubicBezTo>
                        <a:pt x="1065" y="5914"/>
                        <a:pt x="841" y="5942"/>
                        <a:pt x="617" y="5969"/>
                      </a:cubicBezTo>
                      <a:cubicBezTo>
                        <a:pt x="442" y="5990"/>
                        <a:pt x="447" y="5989"/>
                        <a:pt x="454" y="6045"/>
                      </a:cubicBezTo>
                      <a:cubicBezTo>
                        <a:pt x="459" y="6079"/>
                        <a:pt x="463" y="6114"/>
                        <a:pt x="468" y="6149"/>
                      </a:cubicBezTo>
                      <a:cubicBezTo>
                        <a:pt x="506" y="6429"/>
                        <a:pt x="543" y="6709"/>
                        <a:pt x="581" y="6989"/>
                      </a:cubicBezTo>
                      <a:cubicBezTo>
                        <a:pt x="1288" y="6912"/>
                        <a:pt x="2275" y="6805"/>
                        <a:pt x="2700" y="6759"/>
                      </a:cubicBezTo>
                      <a:cubicBezTo>
                        <a:pt x="2642" y="6418"/>
                        <a:pt x="2587" y="6078"/>
                        <a:pt x="2530" y="5737"/>
                      </a:cubicBezTo>
                      <a:close/>
                      <a:moveTo>
                        <a:pt x="16652" y="6127"/>
                      </a:moveTo>
                      <a:cubicBezTo>
                        <a:pt x="16202" y="6171"/>
                        <a:pt x="15752" y="6216"/>
                        <a:pt x="15303" y="6260"/>
                      </a:cubicBezTo>
                      <a:cubicBezTo>
                        <a:pt x="15068" y="6283"/>
                        <a:pt x="14832" y="6307"/>
                        <a:pt x="14597" y="6330"/>
                      </a:cubicBezTo>
                      <a:cubicBezTo>
                        <a:pt x="14461" y="6343"/>
                        <a:pt x="14517" y="6356"/>
                        <a:pt x="14526" y="6394"/>
                      </a:cubicBezTo>
                      <a:cubicBezTo>
                        <a:pt x="14532" y="6412"/>
                        <a:pt x="14536" y="6431"/>
                        <a:pt x="14540" y="6449"/>
                      </a:cubicBezTo>
                      <a:cubicBezTo>
                        <a:pt x="14550" y="6483"/>
                        <a:pt x="14567" y="6517"/>
                        <a:pt x="14576" y="6552"/>
                      </a:cubicBezTo>
                      <a:cubicBezTo>
                        <a:pt x="14669" y="6866"/>
                        <a:pt x="14759" y="7180"/>
                        <a:pt x="14851" y="7493"/>
                      </a:cubicBezTo>
                      <a:cubicBezTo>
                        <a:pt x="15576" y="7431"/>
                        <a:pt x="16591" y="7344"/>
                        <a:pt x="17026" y="7307"/>
                      </a:cubicBezTo>
                      <a:cubicBezTo>
                        <a:pt x="16903" y="6913"/>
                        <a:pt x="16775" y="6520"/>
                        <a:pt x="16652" y="6127"/>
                      </a:cubicBezTo>
                      <a:close/>
                      <a:moveTo>
                        <a:pt x="13213" y="6476"/>
                      </a:moveTo>
                      <a:cubicBezTo>
                        <a:pt x="12763" y="6520"/>
                        <a:pt x="12313" y="6563"/>
                        <a:pt x="11864" y="6607"/>
                      </a:cubicBezTo>
                      <a:cubicBezTo>
                        <a:pt x="11629" y="6630"/>
                        <a:pt x="11392" y="6654"/>
                        <a:pt x="11158" y="6677"/>
                      </a:cubicBezTo>
                      <a:cubicBezTo>
                        <a:pt x="11011" y="6691"/>
                        <a:pt x="11084" y="6733"/>
                        <a:pt x="11095" y="6773"/>
                      </a:cubicBezTo>
                      <a:cubicBezTo>
                        <a:pt x="11105" y="6809"/>
                        <a:pt x="11113" y="6844"/>
                        <a:pt x="11123" y="6880"/>
                      </a:cubicBezTo>
                      <a:cubicBezTo>
                        <a:pt x="11202" y="7187"/>
                        <a:pt x="11283" y="7494"/>
                        <a:pt x="11363" y="7801"/>
                      </a:cubicBezTo>
                      <a:cubicBezTo>
                        <a:pt x="12088" y="7739"/>
                        <a:pt x="13102" y="7652"/>
                        <a:pt x="13538" y="7614"/>
                      </a:cubicBezTo>
                      <a:cubicBezTo>
                        <a:pt x="13430" y="7234"/>
                        <a:pt x="13319" y="6856"/>
                        <a:pt x="13213" y="6476"/>
                      </a:cubicBezTo>
                      <a:close/>
                      <a:moveTo>
                        <a:pt x="9774" y="6822"/>
                      </a:moveTo>
                      <a:cubicBezTo>
                        <a:pt x="9324" y="6867"/>
                        <a:pt x="8875" y="6912"/>
                        <a:pt x="8426" y="6956"/>
                      </a:cubicBezTo>
                      <a:cubicBezTo>
                        <a:pt x="8191" y="6979"/>
                        <a:pt x="7955" y="7002"/>
                        <a:pt x="7720" y="7026"/>
                      </a:cubicBezTo>
                      <a:cubicBezTo>
                        <a:pt x="7575" y="7040"/>
                        <a:pt x="7640" y="7078"/>
                        <a:pt x="7649" y="7118"/>
                      </a:cubicBezTo>
                      <a:cubicBezTo>
                        <a:pt x="7656" y="7152"/>
                        <a:pt x="7664" y="7186"/>
                        <a:pt x="7670" y="7221"/>
                      </a:cubicBezTo>
                      <a:cubicBezTo>
                        <a:pt x="7737" y="7517"/>
                        <a:pt x="7808" y="7814"/>
                        <a:pt x="7875" y="8111"/>
                      </a:cubicBezTo>
                      <a:cubicBezTo>
                        <a:pt x="8600" y="8049"/>
                        <a:pt x="9614" y="7962"/>
                        <a:pt x="10050" y="7924"/>
                      </a:cubicBezTo>
                      <a:cubicBezTo>
                        <a:pt x="9960" y="7557"/>
                        <a:pt x="9863" y="7190"/>
                        <a:pt x="9774" y="6822"/>
                      </a:cubicBezTo>
                      <a:close/>
                      <a:moveTo>
                        <a:pt x="6329" y="7169"/>
                      </a:moveTo>
                      <a:cubicBezTo>
                        <a:pt x="5902" y="7211"/>
                        <a:pt x="5470" y="7254"/>
                        <a:pt x="5044" y="7296"/>
                      </a:cubicBezTo>
                      <a:cubicBezTo>
                        <a:pt x="4815" y="7319"/>
                        <a:pt x="4587" y="7342"/>
                        <a:pt x="4359" y="7364"/>
                      </a:cubicBezTo>
                      <a:cubicBezTo>
                        <a:pt x="4174" y="7382"/>
                        <a:pt x="4186" y="7383"/>
                        <a:pt x="4197" y="7440"/>
                      </a:cubicBezTo>
                      <a:cubicBezTo>
                        <a:pt x="4203" y="7476"/>
                        <a:pt x="4204" y="7513"/>
                        <a:pt x="4211" y="7549"/>
                      </a:cubicBezTo>
                      <a:cubicBezTo>
                        <a:pt x="4264" y="7839"/>
                        <a:pt x="4320" y="8128"/>
                        <a:pt x="4373" y="8419"/>
                      </a:cubicBezTo>
                      <a:cubicBezTo>
                        <a:pt x="5098" y="8357"/>
                        <a:pt x="6113" y="8269"/>
                        <a:pt x="6548" y="8232"/>
                      </a:cubicBezTo>
                      <a:cubicBezTo>
                        <a:pt x="6475" y="7878"/>
                        <a:pt x="6403" y="7524"/>
                        <a:pt x="6329" y="7169"/>
                      </a:cubicBezTo>
                      <a:close/>
                      <a:moveTo>
                        <a:pt x="2890" y="7518"/>
                      </a:moveTo>
                      <a:cubicBezTo>
                        <a:pt x="2464" y="7560"/>
                        <a:pt x="2032" y="7601"/>
                        <a:pt x="1605" y="7643"/>
                      </a:cubicBezTo>
                      <a:cubicBezTo>
                        <a:pt x="1376" y="7665"/>
                        <a:pt x="1149" y="7688"/>
                        <a:pt x="920" y="7711"/>
                      </a:cubicBezTo>
                      <a:cubicBezTo>
                        <a:pt x="738" y="7729"/>
                        <a:pt x="742" y="7729"/>
                        <a:pt x="751" y="7785"/>
                      </a:cubicBezTo>
                      <a:cubicBezTo>
                        <a:pt x="755" y="7819"/>
                        <a:pt x="760" y="7855"/>
                        <a:pt x="765" y="7889"/>
                      </a:cubicBezTo>
                      <a:cubicBezTo>
                        <a:pt x="803" y="8169"/>
                        <a:pt x="840" y="8449"/>
                        <a:pt x="878" y="8729"/>
                      </a:cubicBezTo>
                      <a:cubicBezTo>
                        <a:pt x="1603" y="8666"/>
                        <a:pt x="2618" y="8579"/>
                        <a:pt x="3053" y="8542"/>
                      </a:cubicBezTo>
                      <a:cubicBezTo>
                        <a:pt x="2997" y="8201"/>
                        <a:pt x="2947" y="7859"/>
                        <a:pt x="2890" y="7518"/>
                      </a:cubicBezTo>
                      <a:close/>
                      <a:moveTo>
                        <a:pt x="17308" y="8171"/>
                      </a:moveTo>
                      <a:cubicBezTo>
                        <a:pt x="16847" y="8206"/>
                        <a:pt x="16385" y="8242"/>
                        <a:pt x="15924" y="8277"/>
                      </a:cubicBezTo>
                      <a:cubicBezTo>
                        <a:pt x="15684" y="8296"/>
                        <a:pt x="15445" y="8314"/>
                        <a:pt x="15204" y="8333"/>
                      </a:cubicBezTo>
                      <a:cubicBezTo>
                        <a:pt x="15063" y="8344"/>
                        <a:pt x="15116" y="8359"/>
                        <a:pt x="15126" y="8396"/>
                      </a:cubicBezTo>
                      <a:cubicBezTo>
                        <a:pt x="15133" y="8414"/>
                        <a:pt x="15137" y="8431"/>
                        <a:pt x="15141" y="8450"/>
                      </a:cubicBezTo>
                      <a:cubicBezTo>
                        <a:pt x="15152" y="8484"/>
                        <a:pt x="15159" y="8518"/>
                        <a:pt x="15169" y="8552"/>
                      </a:cubicBezTo>
                      <a:cubicBezTo>
                        <a:pt x="15262" y="8866"/>
                        <a:pt x="15358" y="9180"/>
                        <a:pt x="15451" y="9494"/>
                      </a:cubicBezTo>
                      <a:cubicBezTo>
                        <a:pt x="16194" y="9446"/>
                        <a:pt x="17230" y="9377"/>
                        <a:pt x="17675" y="9348"/>
                      </a:cubicBezTo>
                      <a:cubicBezTo>
                        <a:pt x="17551" y="8955"/>
                        <a:pt x="17433" y="8564"/>
                        <a:pt x="17308" y="8171"/>
                      </a:cubicBezTo>
                      <a:close/>
                      <a:moveTo>
                        <a:pt x="13870" y="8431"/>
                      </a:moveTo>
                      <a:cubicBezTo>
                        <a:pt x="13408" y="8467"/>
                        <a:pt x="12946" y="8502"/>
                        <a:pt x="12486" y="8538"/>
                      </a:cubicBezTo>
                      <a:cubicBezTo>
                        <a:pt x="12246" y="8556"/>
                        <a:pt x="11999" y="8575"/>
                        <a:pt x="11758" y="8593"/>
                      </a:cubicBezTo>
                      <a:cubicBezTo>
                        <a:pt x="11607" y="8605"/>
                        <a:pt x="11685" y="8645"/>
                        <a:pt x="11695" y="8686"/>
                      </a:cubicBezTo>
                      <a:cubicBezTo>
                        <a:pt x="11704" y="8721"/>
                        <a:pt x="11714" y="8759"/>
                        <a:pt x="11723" y="8794"/>
                      </a:cubicBezTo>
                      <a:cubicBezTo>
                        <a:pt x="11803" y="9102"/>
                        <a:pt x="11876" y="9409"/>
                        <a:pt x="11956" y="9716"/>
                      </a:cubicBezTo>
                      <a:cubicBezTo>
                        <a:pt x="12699" y="9667"/>
                        <a:pt x="13741" y="9601"/>
                        <a:pt x="14187" y="9572"/>
                      </a:cubicBezTo>
                      <a:cubicBezTo>
                        <a:pt x="14080" y="9192"/>
                        <a:pt x="13977" y="8811"/>
                        <a:pt x="13870" y="8431"/>
                      </a:cubicBezTo>
                      <a:close/>
                      <a:moveTo>
                        <a:pt x="10283" y="8735"/>
                      </a:moveTo>
                      <a:cubicBezTo>
                        <a:pt x="9821" y="8770"/>
                        <a:pt x="9359" y="8806"/>
                        <a:pt x="8899" y="8841"/>
                      </a:cubicBezTo>
                      <a:cubicBezTo>
                        <a:pt x="8657" y="8860"/>
                        <a:pt x="8412" y="8878"/>
                        <a:pt x="8172" y="8897"/>
                      </a:cubicBezTo>
                      <a:cubicBezTo>
                        <a:pt x="8022" y="8908"/>
                        <a:pt x="8092" y="8947"/>
                        <a:pt x="8101" y="8987"/>
                      </a:cubicBezTo>
                      <a:cubicBezTo>
                        <a:pt x="8109" y="9022"/>
                        <a:pt x="8115" y="9057"/>
                        <a:pt x="8122" y="9092"/>
                      </a:cubicBezTo>
                      <a:cubicBezTo>
                        <a:pt x="8189" y="9388"/>
                        <a:pt x="8254" y="9684"/>
                        <a:pt x="8320" y="9980"/>
                      </a:cubicBezTo>
                      <a:cubicBezTo>
                        <a:pt x="9062" y="9932"/>
                        <a:pt x="10106" y="9866"/>
                        <a:pt x="10551" y="9837"/>
                      </a:cubicBezTo>
                      <a:cubicBezTo>
                        <a:pt x="10462" y="9470"/>
                        <a:pt x="10372" y="9102"/>
                        <a:pt x="10283" y="8735"/>
                      </a:cubicBezTo>
                      <a:close/>
                      <a:moveTo>
                        <a:pt x="6682" y="8995"/>
                      </a:moveTo>
                      <a:cubicBezTo>
                        <a:pt x="6245" y="9029"/>
                        <a:pt x="5806" y="9062"/>
                        <a:pt x="5369" y="9096"/>
                      </a:cubicBezTo>
                      <a:cubicBezTo>
                        <a:pt x="5134" y="9114"/>
                        <a:pt x="4898" y="9133"/>
                        <a:pt x="4663" y="9151"/>
                      </a:cubicBezTo>
                      <a:cubicBezTo>
                        <a:pt x="4471" y="9166"/>
                        <a:pt x="4482" y="9165"/>
                        <a:pt x="4493" y="9223"/>
                      </a:cubicBezTo>
                      <a:cubicBezTo>
                        <a:pt x="4500" y="9260"/>
                        <a:pt x="4508" y="9296"/>
                        <a:pt x="4514" y="9332"/>
                      </a:cubicBezTo>
                      <a:cubicBezTo>
                        <a:pt x="4567" y="9623"/>
                        <a:pt x="4617" y="9911"/>
                        <a:pt x="4670" y="10202"/>
                      </a:cubicBezTo>
                      <a:cubicBezTo>
                        <a:pt x="5412" y="10154"/>
                        <a:pt x="6455" y="10087"/>
                        <a:pt x="6901" y="10058"/>
                      </a:cubicBezTo>
                      <a:cubicBezTo>
                        <a:pt x="6828" y="9704"/>
                        <a:pt x="6755" y="9350"/>
                        <a:pt x="6682" y="8995"/>
                      </a:cubicBezTo>
                      <a:close/>
                      <a:moveTo>
                        <a:pt x="3095" y="9256"/>
                      </a:moveTo>
                      <a:cubicBezTo>
                        <a:pt x="2658" y="9290"/>
                        <a:pt x="2220" y="9323"/>
                        <a:pt x="1782" y="9357"/>
                      </a:cubicBezTo>
                      <a:cubicBezTo>
                        <a:pt x="1548" y="9375"/>
                        <a:pt x="1310" y="9394"/>
                        <a:pt x="1076" y="9412"/>
                      </a:cubicBezTo>
                      <a:cubicBezTo>
                        <a:pt x="888" y="9426"/>
                        <a:pt x="891" y="9425"/>
                        <a:pt x="899" y="9482"/>
                      </a:cubicBezTo>
                      <a:cubicBezTo>
                        <a:pt x="904" y="9516"/>
                        <a:pt x="909" y="9552"/>
                        <a:pt x="913" y="9586"/>
                      </a:cubicBezTo>
                      <a:cubicBezTo>
                        <a:pt x="952" y="9866"/>
                        <a:pt x="995" y="10146"/>
                        <a:pt x="1033" y="10426"/>
                      </a:cubicBezTo>
                      <a:cubicBezTo>
                        <a:pt x="1777" y="10377"/>
                        <a:pt x="2812" y="10309"/>
                        <a:pt x="3257" y="10280"/>
                      </a:cubicBezTo>
                      <a:cubicBezTo>
                        <a:pt x="3201" y="9939"/>
                        <a:pt x="3151" y="9597"/>
                        <a:pt x="3095" y="9256"/>
                      </a:cubicBezTo>
                      <a:close/>
                      <a:moveTo>
                        <a:pt x="17958" y="10212"/>
                      </a:moveTo>
                      <a:cubicBezTo>
                        <a:pt x="17485" y="10239"/>
                        <a:pt x="17013" y="10266"/>
                        <a:pt x="16539" y="10292"/>
                      </a:cubicBezTo>
                      <a:cubicBezTo>
                        <a:pt x="16293" y="10306"/>
                        <a:pt x="16051" y="10320"/>
                        <a:pt x="15804" y="10333"/>
                      </a:cubicBezTo>
                      <a:cubicBezTo>
                        <a:pt x="15658" y="10341"/>
                        <a:pt x="15714" y="10359"/>
                        <a:pt x="15727" y="10397"/>
                      </a:cubicBezTo>
                      <a:cubicBezTo>
                        <a:pt x="15730" y="10415"/>
                        <a:pt x="15736" y="10432"/>
                        <a:pt x="15741" y="10450"/>
                      </a:cubicBezTo>
                      <a:cubicBezTo>
                        <a:pt x="15751" y="10485"/>
                        <a:pt x="15759" y="10518"/>
                        <a:pt x="15769" y="10553"/>
                      </a:cubicBezTo>
                      <a:cubicBezTo>
                        <a:pt x="15861" y="10866"/>
                        <a:pt x="15959" y="11181"/>
                        <a:pt x="16051" y="11495"/>
                      </a:cubicBezTo>
                      <a:cubicBezTo>
                        <a:pt x="16813" y="11460"/>
                        <a:pt x="17876" y="11412"/>
                        <a:pt x="18332" y="11392"/>
                      </a:cubicBezTo>
                      <a:cubicBezTo>
                        <a:pt x="18208" y="10999"/>
                        <a:pt x="18082" y="10605"/>
                        <a:pt x="17958" y="10212"/>
                      </a:cubicBezTo>
                      <a:close/>
                      <a:moveTo>
                        <a:pt x="14371" y="10430"/>
                      </a:moveTo>
                      <a:cubicBezTo>
                        <a:pt x="13898" y="10456"/>
                        <a:pt x="13425" y="10483"/>
                        <a:pt x="12952" y="10510"/>
                      </a:cubicBezTo>
                      <a:cubicBezTo>
                        <a:pt x="12706" y="10523"/>
                        <a:pt x="12457" y="10537"/>
                        <a:pt x="12210" y="10551"/>
                      </a:cubicBezTo>
                      <a:cubicBezTo>
                        <a:pt x="12054" y="10560"/>
                        <a:pt x="12129" y="10603"/>
                        <a:pt x="12140" y="10643"/>
                      </a:cubicBezTo>
                      <a:cubicBezTo>
                        <a:pt x="12149" y="10679"/>
                        <a:pt x="12160" y="10716"/>
                        <a:pt x="12168" y="10752"/>
                      </a:cubicBezTo>
                      <a:cubicBezTo>
                        <a:pt x="12247" y="11059"/>
                        <a:pt x="12328" y="11366"/>
                        <a:pt x="12408" y="11673"/>
                      </a:cubicBezTo>
                      <a:cubicBezTo>
                        <a:pt x="13168" y="11639"/>
                        <a:pt x="14239" y="11592"/>
                        <a:pt x="14696" y="11570"/>
                      </a:cubicBezTo>
                      <a:cubicBezTo>
                        <a:pt x="14589" y="11191"/>
                        <a:pt x="14478" y="10810"/>
                        <a:pt x="14371" y="10430"/>
                      </a:cubicBezTo>
                      <a:close/>
                      <a:moveTo>
                        <a:pt x="10784" y="10647"/>
                      </a:moveTo>
                      <a:cubicBezTo>
                        <a:pt x="10311" y="10674"/>
                        <a:pt x="9838" y="10701"/>
                        <a:pt x="9365" y="10727"/>
                      </a:cubicBezTo>
                      <a:cubicBezTo>
                        <a:pt x="9118" y="10741"/>
                        <a:pt x="8869" y="10755"/>
                        <a:pt x="8624" y="10768"/>
                      </a:cubicBezTo>
                      <a:cubicBezTo>
                        <a:pt x="8468" y="10777"/>
                        <a:pt x="8537" y="10818"/>
                        <a:pt x="8546" y="10858"/>
                      </a:cubicBezTo>
                      <a:cubicBezTo>
                        <a:pt x="8554" y="10893"/>
                        <a:pt x="8566" y="10926"/>
                        <a:pt x="8574" y="10961"/>
                      </a:cubicBezTo>
                      <a:cubicBezTo>
                        <a:pt x="8640" y="11257"/>
                        <a:pt x="8706" y="11555"/>
                        <a:pt x="8772" y="11852"/>
                      </a:cubicBezTo>
                      <a:cubicBezTo>
                        <a:pt x="9534" y="11817"/>
                        <a:pt x="10597" y="11769"/>
                        <a:pt x="11052" y="11749"/>
                      </a:cubicBezTo>
                      <a:cubicBezTo>
                        <a:pt x="10964" y="11382"/>
                        <a:pt x="10873" y="11014"/>
                        <a:pt x="10784" y="10647"/>
                      </a:cubicBezTo>
                      <a:close/>
                      <a:moveTo>
                        <a:pt x="7035" y="10822"/>
                      </a:moveTo>
                      <a:cubicBezTo>
                        <a:pt x="6587" y="10847"/>
                        <a:pt x="6135" y="10872"/>
                        <a:pt x="5686" y="10897"/>
                      </a:cubicBezTo>
                      <a:cubicBezTo>
                        <a:pt x="5447" y="10911"/>
                        <a:pt x="5207" y="10925"/>
                        <a:pt x="4966" y="10939"/>
                      </a:cubicBezTo>
                      <a:cubicBezTo>
                        <a:pt x="4770" y="10950"/>
                        <a:pt x="4779" y="10948"/>
                        <a:pt x="4790" y="11006"/>
                      </a:cubicBezTo>
                      <a:cubicBezTo>
                        <a:pt x="4796" y="11042"/>
                        <a:pt x="4803" y="11079"/>
                        <a:pt x="4811" y="11115"/>
                      </a:cubicBezTo>
                      <a:cubicBezTo>
                        <a:pt x="4863" y="11405"/>
                        <a:pt x="4914" y="11696"/>
                        <a:pt x="4966" y="11987"/>
                      </a:cubicBezTo>
                      <a:cubicBezTo>
                        <a:pt x="5728" y="11953"/>
                        <a:pt x="6796" y="11903"/>
                        <a:pt x="7254" y="11882"/>
                      </a:cubicBezTo>
                      <a:cubicBezTo>
                        <a:pt x="7180" y="11528"/>
                        <a:pt x="7109" y="11176"/>
                        <a:pt x="7035" y="10822"/>
                      </a:cubicBezTo>
                      <a:close/>
                      <a:moveTo>
                        <a:pt x="3448" y="11039"/>
                      </a:moveTo>
                      <a:cubicBezTo>
                        <a:pt x="3001" y="11064"/>
                        <a:pt x="2548" y="11090"/>
                        <a:pt x="2099" y="11115"/>
                      </a:cubicBezTo>
                      <a:cubicBezTo>
                        <a:pt x="1860" y="11129"/>
                        <a:pt x="1620" y="11140"/>
                        <a:pt x="1379" y="11154"/>
                      </a:cubicBezTo>
                      <a:cubicBezTo>
                        <a:pt x="1187" y="11165"/>
                        <a:pt x="1195" y="11164"/>
                        <a:pt x="1203" y="11222"/>
                      </a:cubicBezTo>
                      <a:cubicBezTo>
                        <a:pt x="1208" y="11257"/>
                        <a:pt x="1212" y="11292"/>
                        <a:pt x="1217" y="11326"/>
                      </a:cubicBezTo>
                      <a:cubicBezTo>
                        <a:pt x="1255" y="11606"/>
                        <a:pt x="1293" y="11884"/>
                        <a:pt x="1330" y="12163"/>
                      </a:cubicBezTo>
                      <a:cubicBezTo>
                        <a:pt x="2092" y="12129"/>
                        <a:pt x="3154" y="12082"/>
                        <a:pt x="3610" y="12061"/>
                      </a:cubicBezTo>
                      <a:cubicBezTo>
                        <a:pt x="3555" y="11720"/>
                        <a:pt x="3505" y="11380"/>
                        <a:pt x="3448" y="11039"/>
                      </a:cubicBezTo>
                      <a:close/>
                      <a:moveTo>
                        <a:pt x="18614" y="12256"/>
                      </a:moveTo>
                      <a:cubicBezTo>
                        <a:pt x="18132" y="12274"/>
                        <a:pt x="17644" y="12291"/>
                        <a:pt x="17160" y="12309"/>
                      </a:cubicBezTo>
                      <a:cubicBezTo>
                        <a:pt x="16907" y="12318"/>
                        <a:pt x="16658" y="12328"/>
                        <a:pt x="16404" y="12338"/>
                      </a:cubicBezTo>
                      <a:cubicBezTo>
                        <a:pt x="16255" y="12343"/>
                        <a:pt x="16308" y="12359"/>
                        <a:pt x="16320" y="12397"/>
                      </a:cubicBezTo>
                      <a:cubicBezTo>
                        <a:pt x="16325" y="12416"/>
                        <a:pt x="16336" y="12433"/>
                        <a:pt x="16341" y="12451"/>
                      </a:cubicBezTo>
                      <a:cubicBezTo>
                        <a:pt x="16350" y="12485"/>
                        <a:pt x="16358" y="12521"/>
                        <a:pt x="16369" y="12555"/>
                      </a:cubicBezTo>
                      <a:cubicBezTo>
                        <a:pt x="16462" y="12869"/>
                        <a:pt x="16552" y="13183"/>
                        <a:pt x="16644" y="13497"/>
                      </a:cubicBezTo>
                      <a:cubicBezTo>
                        <a:pt x="17424" y="13476"/>
                        <a:pt x="18521" y="13446"/>
                        <a:pt x="18989" y="13434"/>
                      </a:cubicBezTo>
                      <a:cubicBezTo>
                        <a:pt x="18864" y="13041"/>
                        <a:pt x="18739" y="12649"/>
                        <a:pt x="18614" y="12256"/>
                      </a:cubicBezTo>
                      <a:close/>
                      <a:moveTo>
                        <a:pt x="14879" y="12385"/>
                      </a:moveTo>
                      <a:cubicBezTo>
                        <a:pt x="14396" y="12403"/>
                        <a:pt x="13909" y="12420"/>
                        <a:pt x="13425" y="12438"/>
                      </a:cubicBezTo>
                      <a:cubicBezTo>
                        <a:pt x="13172" y="12447"/>
                        <a:pt x="12922" y="12458"/>
                        <a:pt x="12669" y="12467"/>
                      </a:cubicBezTo>
                      <a:cubicBezTo>
                        <a:pt x="12569" y="12461"/>
                        <a:pt x="12537" y="12472"/>
                        <a:pt x="12578" y="12500"/>
                      </a:cubicBezTo>
                      <a:cubicBezTo>
                        <a:pt x="12583" y="12519"/>
                        <a:pt x="12594" y="12538"/>
                        <a:pt x="12599" y="12557"/>
                      </a:cubicBezTo>
                      <a:cubicBezTo>
                        <a:pt x="12608" y="12593"/>
                        <a:pt x="12611" y="12628"/>
                        <a:pt x="12620" y="12664"/>
                      </a:cubicBezTo>
                      <a:cubicBezTo>
                        <a:pt x="12699" y="12971"/>
                        <a:pt x="12780" y="13280"/>
                        <a:pt x="12860" y="13587"/>
                      </a:cubicBezTo>
                      <a:cubicBezTo>
                        <a:pt x="13640" y="13567"/>
                        <a:pt x="14737" y="13538"/>
                        <a:pt x="15204" y="13526"/>
                      </a:cubicBezTo>
                      <a:cubicBezTo>
                        <a:pt x="15097" y="13146"/>
                        <a:pt x="14986" y="12765"/>
                        <a:pt x="14879" y="12385"/>
                      </a:cubicBezTo>
                      <a:close/>
                      <a:moveTo>
                        <a:pt x="11137" y="12516"/>
                      </a:moveTo>
                      <a:cubicBezTo>
                        <a:pt x="10653" y="12535"/>
                        <a:pt x="10166" y="12552"/>
                        <a:pt x="9683" y="12570"/>
                      </a:cubicBezTo>
                      <a:cubicBezTo>
                        <a:pt x="9429" y="12579"/>
                        <a:pt x="9180" y="12589"/>
                        <a:pt x="8927" y="12598"/>
                      </a:cubicBezTo>
                      <a:cubicBezTo>
                        <a:pt x="8767" y="12604"/>
                        <a:pt x="8841" y="12644"/>
                        <a:pt x="8849" y="12685"/>
                      </a:cubicBezTo>
                      <a:cubicBezTo>
                        <a:pt x="8857" y="12719"/>
                        <a:pt x="8863" y="12753"/>
                        <a:pt x="8871" y="12787"/>
                      </a:cubicBezTo>
                      <a:cubicBezTo>
                        <a:pt x="8935" y="13084"/>
                        <a:pt x="9003" y="13381"/>
                        <a:pt x="9068" y="13678"/>
                      </a:cubicBezTo>
                      <a:cubicBezTo>
                        <a:pt x="9848" y="13657"/>
                        <a:pt x="10938" y="13629"/>
                        <a:pt x="11405" y="13616"/>
                      </a:cubicBezTo>
                      <a:cubicBezTo>
                        <a:pt x="11316" y="13249"/>
                        <a:pt x="11227" y="12884"/>
                        <a:pt x="11137" y="12516"/>
                      </a:cubicBezTo>
                      <a:close/>
                      <a:moveTo>
                        <a:pt x="7388" y="12689"/>
                      </a:moveTo>
                      <a:cubicBezTo>
                        <a:pt x="6930" y="12706"/>
                        <a:pt x="6470" y="12723"/>
                        <a:pt x="6011" y="12740"/>
                      </a:cubicBezTo>
                      <a:cubicBezTo>
                        <a:pt x="5765" y="12750"/>
                        <a:pt x="5516" y="12760"/>
                        <a:pt x="5270" y="12769"/>
                      </a:cubicBezTo>
                      <a:cubicBezTo>
                        <a:pt x="5068" y="12776"/>
                        <a:pt x="5083" y="12773"/>
                        <a:pt x="5093" y="12832"/>
                      </a:cubicBezTo>
                      <a:cubicBezTo>
                        <a:pt x="5100" y="12868"/>
                        <a:pt x="5101" y="12905"/>
                        <a:pt x="5107" y="12941"/>
                      </a:cubicBezTo>
                      <a:cubicBezTo>
                        <a:pt x="5160" y="13232"/>
                        <a:pt x="5217" y="13523"/>
                        <a:pt x="5270" y="13813"/>
                      </a:cubicBezTo>
                      <a:cubicBezTo>
                        <a:pt x="6049" y="13793"/>
                        <a:pt x="7139" y="13764"/>
                        <a:pt x="7607" y="13752"/>
                      </a:cubicBezTo>
                      <a:cubicBezTo>
                        <a:pt x="7533" y="13397"/>
                        <a:pt x="7462" y="13043"/>
                        <a:pt x="7388" y="12689"/>
                      </a:cubicBezTo>
                      <a:close/>
                      <a:moveTo>
                        <a:pt x="3801" y="12820"/>
                      </a:moveTo>
                      <a:cubicBezTo>
                        <a:pt x="3343" y="12837"/>
                        <a:pt x="2883" y="12855"/>
                        <a:pt x="2424" y="12871"/>
                      </a:cubicBezTo>
                      <a:cubicBezTo>
                        <a:pt x="2178" y="12881"/>
                        <a:pt x="1930" y="12888"/>
                        <a:pt x="1683" y="12898"/>
                      </a:cubicBezTo>
                      <a:cubicBezTo>
                        <a:pt x="1485" y="12905"/>
                        <a:pt x="1491" y="12903"/>
                        <a:pt x="1499" y="12962"/>
                      </a:cubicBezTo>
                      <a:cubicBezTo>
                        <a:pt x="1504" y="12996"/>
                        <a:pt x="1508" y="13030"/>
                        <a:pt x="1513" y="13064"/>
                      </a:cubicBezTo>
                      <a:cubicBezTo>
                        <a:pt x="1551" y="13344"/>
                        <a:pt x="1589" y="13624"/>
                        <a:pt x="1626" y="13903"/>
                      </a:cubicBezTo>
                      <a:cubicBezTo>
                        <a:pt x="2406" y="13883"/>
                        <a:pt x="3496" y="13854"/>
                        <a:pt x="3964" y="13842"/>
                      </a:cubicBezTo>
                      <a:cubicBezTo>
                        <a:pt x="3908" y="13501"/>
                        <a:pt x="3857" y="13161"/>
                        <a:pt x="3801" y="12820"/>
                      </a:cubicBezTo>
                      <a:close/>
                      <a:moveTo>
                        <a:pt x="19165" y="14302"/>
                      </a:moveTo>
                      <a:cubicBezTo>
                        <a:pt x="18907" y="14306"/>
                        <a:pt x="18646" y="14311"/>
                        <a:pt x="18388" y="14316"/>
                      </a:cubicBezTo>
                      <a:cubicBezTo>
                        <a:pt x="17892" y="14325"/>
                        <a:pt x="17394" y="14335"/>
                        <a:pt x="16899" y="14345"/>
                      </a:cubicBezTo>
                      <a:cubicBezTo>
                        <a:pt x="16991" y="14659"/>
                        <a:pt x="17082" y="14970"/>
                        <a:pt x="17174" y="15284"/>
                      </a:cubicBezTo>
                      <a:cubicBezTo>
                        <a:pt x="17188" y="15328"/>
                        <a:pt x="17204" y="15373"/>
                        <a:pt x="17216" y="15416"/>
                      </a:cubicBezTo>
                      <a:cubicBezTo>
                        <a:pt x="17223" y="15435"/>
                        <a:pt x="17225" y="15453"/>
                        <a:pt x="17231" y="15471"/>
                      </a:cubicBezTo>
                      <a:cubicBezTo>
                        <a:pt x="17206" y="15500"/>
                        <a:pt x="17246" y="15508"/>
                        <a:pt x="17343" y="15498"/>
                      </a:cubicBezTo>
                      <a:cubicBezTo>
                        <a:pt x="17605" y="15496"/>
                        <a:pt x="17865" y="15494"/>
                        <a:pt x="18127" y="15492"/>
                      </a:cubicBezTo>
                      <a:cubicBezTo>
                        <a:pt x="18630" y="15487"/>
                        <a:pt x="19152" y="15483"/>
                        <a:pt x="19631" y="15479"/>
                      </a:cubicBezTo>
                      <a:cubicBezTo>
                        <a:pt x="19531" y="15159"/>
                        <a:pt x="19430" y="14839"/>
                        <a:pt x="19328" y="14519"/>
                      </a:cubicBezTo>
                      <a:cubicBezTo>
                        <a:pt x="19314" y="14475"/>
                        <a:pt x="19299" y="14430"/>
                        <a:pt x="19285" y="14386"/>
                      </a:cubicBezTo>
                      <a:cubicBezTo>
                        <a:pt x="19279" y="14367"/>
                        <a:pt x="19278" y="14349"/>
                        <a:pt x="19271" y="14330"/>
                      </a:cubicBezTo>
                      <a:cubicBezTo>
                        <a:pt x="19296" y="14300"/>
                        <a:pt x="19261" y="14289"/>
                        <a:pt x="19165" y="14302"/>
                      </a:cubicBezTo>
                      <a:close/>
                      <a:moveTo>
                        <a:pt x="15423" y="14384"/>
                      </a:moveTo>
                      <a:cubicBezTo>
                        <a:pt x="15165" y="14388"/>
                        <a:pt x="14905" y="14395"/>
                        <a:pt x="14646" y="14400"/>
                      </a:cubicBezTo>
                      <a:cubicBezTo>
                        <a:pt x="14150" y="14409"/>
                        <a:pt x="13659" y="14417"/>
                        <a:pt x="13164" y="14427"/>
                      </a:cubicBezTo>
                      <a:cubicBezTo>
                        <a:pt x="13243" y="14734"/>
                        <a:pt x="13317" y="15040"/>
                        <a:pt x="13397" y="15348"/>
                      </a:cubicBezTo>
                      <a:cubicBezTo>
                        <a:pt x="13408" y="15393"/>
                        <a:pt x="13421" y="15438"/>
                        <a:pt x="13432" y="15483"/>
                      </a:cubicBezTo>
                      <a:cubicBezTo>
                        <a:pt x="13438" y="15503"/>
                        <a:pt x="13441" y="15523"/>
                        <a:pt x="13446" y="15543"/>
                      </a:cubicBezTo>
                      <a:cubicBezTo>
                        <a:pt x="13512" y="15542"/>
                        <a:pt x="13584" y="15541"/>
                        <a:pt x="13651" y="15541"/>
                      </a:cubicBezTo>
                      <a:cubicBezTo>
                        <a:pt x="13906" y="15539"/>
                        <a:pt x="14158" y="15537"/>
                        <a:pt x="14413" y="15535"/>
                      </a:cubicBezTo>
                      <a:cubicBezTo>
                        <a:pt x="14889" y="15531"/>
                        <a:pt x="15367" y="15526"/>
                        <a:pt x="15847" y="15522"/>
                      </a:cubicBezTo>
                      <a:cubicBezTo>
                        <a:pt x="15759" y="15212"/>
                        <a:pt x="15667" y="14904"/>
                        <a:pt x="15578" y="14595"/>
                      </a:cubicBezTo>
                      <a:cubicBezTo>
                        <a:pt x="15567" y="14552"/>
                        <a:pt x="15555" y="14508"/>
                        <a:pt x="15543" y="14466"/>
                      </a:cubicBezTo>
                      <a:cubicBezTo>
                        <a:pt x="15532" y="14425"/>
                        <a:pt x="15588" y="14380"/>
                        <a:pt x="15423" y="14384"/>
                      </a:cubicBezTo>
                      <a:close/>
                      <a:moveTo>
                        <a:pt x="11638" y="14429"/>
                      </a:moveTo>
                      <a:cubicBezTo>
                        <a:pt x="11574" y="14430"/>
                        <a:pt x="11507" y="14430"/>
                        <a:pt x="11441" y="14431"/>
                      </a:cubicBezTo>
                      <a:cubicBezTo>
                        <a:pt x="11189" y="14435"/>
                        <a:pt x="10937" y="14441"/>
                        <a:pt x="10685" y="14445"/>
                      </a:cubicBezTo>
                      <a:cubicBezTo>
                        <a:pt x="10216" y="14454"/>
                        <a:pt x="9744" y="14463"/>
                        <a:pt x="9273" y="14472"/>
                      </a:cubicBezTo>
                      <a:cubicBezTo>
                        <a:pt x="9340" y="14769"/>
                        <a:pt x="9406" y="15066"/>
                        <a:pt x="9471" y="15362"/>
                      </a:cubicBezTo>
                      <a:cubicBezTo>
                        <a:pt x="9480" y="15406"/>
                        <a:pt x="9490" y="15450"/>
                        <a:pt x="9499" y="15494"/>
                      </a:cubicBezTo>
                      <a:cubicBezTo>
                        <a:pt x="9513" y="15553"/>
                        <a:pt x="9507" y="15549"/>
                        <a:pt x="9711" y="15547"/>
                      </a:cubicBezTo>
                      <a:cubicBezTo>
                        <a:pt x="9965" y="15545"/>
                        <a:pt x="10218" y="15543"/>
                        <a:pt x="10473" y="15541"/>
                      </a:cubicBezTo>
                      <a:cubicBezTo>
                        <a:pt x="10951" y="15537"/>
                        <a:pt x="11428" y="15532"/>
                        <a:pt x="11907" y="15529"/>
                      </a:cubicBezTo>
                      <a:cubicBezTo>
                        <a:pt x="11831" y="15225"/>
                        <a:pt x="11755" y="14923"/>
                        <a:pt x="11681" y="14620"/>
                      </a:cubicBezTo>
                      <a:cubicBezTo>
                        <a:pt x="11670" y="14575"/>
                        <a:pt x="11663" y="14531"/>
                        <a:pt x="11653" y="14486"/>
                      </a:cubicBezTo>
                      <a:cubicBezTo>
                        <a:pt x="11647" y="14467"/>
                        <a:pt x="11644" y="14448"/>
                        <a:pt x="11638" y="14429"/>
                      </a:cubicBezTo>
                      <a:close/>
                      <a:moveTo>
                        <a:pt x="7903" y="14515"/>
                      </a:moveTo>
                      <a:cubicBezTo>
                        <a:pt x="7242" y="14527"/>
                        <a:pt x="6581" y="14540"/>
                        <a:pt x="5919" y="14552"/>
                      </a:cubicBezTo>
                      <a:cubicBezTo>
                        <a:pt x="5827" y="14553"/>
                        <a:pt x="5737" y="14554"/>
                        <a:pt x="5644" y="14556"/>
                      </a:cubicBezTo>
                      <a:cubicBezTo>
                        <a:pt x="5489" y="14559"/>
                        <a:pt x="5545" y="14577"/>
                        <a:pt x="5552" y="14615"/>
                      </a:cubicBezTo>
                      <a:cubicBezTo>
                        <a:pt x="5562" y="14668"/>
                        <a:pt x="5571" y="14722"/>
                        <a:pt x="5580" y="14775"/>
                      </a:cubicBezTo>
                      <a:cubicBezTo>
                        <a:pt x="5600" y="14881"/>
                        <a:pt x="5618" y="14986"/>
                        <a:pt x="5637" y="15091"/>
                      </a:cubicBezTo>
                      <a:cubicBezTo>
                        <a:pt x="5655" y="15196"/>
                        <a:pt x="5675" y="15299"/>
                        <a:pt x="5693" y="15403"/>
                      </a:cubicBezTo>
                      <a:cubicBezTo>
                        <a:pt x="5704" y="15458"/>
                        <a:pt x="5712" y="15513"/>
                        <a:pt x="5722" y="15568"/>
                      </a:cubicBezTo>
                      <a:cubicBezTo>
                        <a:pt x="5731" y="15613"/>
                        <a:pt x="5794" y="15595"/>
                        <a:pt x="5926" y="15594"/>
                      </a:cubicBezTo>
                      <a:cubicBezTo>
                        <a:pt x="6018" y="15594"/>
                        <a:pt x="6111" y="15593"/>
                        <a:pt x="6202" y="15592"/>
                      </a:cubicBezTo>
                      <a:cubicBezTo>
                        <a:pt x="6842" y="15587"/>
                        <a:pt x="7643" y="15581"/>
                        <a:pt x="8122" y="15578"/>
                      </a:cubicBezTo>
                      <a:cubicBezTo>
                        <a:pt x="8048" y="15224"/>
                        <a:pt x="7976" y="14869"/>
                        <a:pt x="7903" y="14515"/>
                      </a:cubicBezTo>
                      <a:close/>
                      <a:moveTo>
                        <a:pt x="4013" y="14601"/>
                      </a:moveTo>
                      <a:cubicBezTo>
                        <a:pt x="3351" y="14613"/>
                        <a:pt x="2690" y="14626"/>
                        <a:pt x="2029" y="14638"/>
                      </a:cubicBezTo>
                      <a:cubicBezTo>
                        <a:pt x="1936" y="14640"/>
                        <a:pt x="1846" y="14643"/>
                        <a:pt x="1754" y="14644"/>
                      </a:cubicBezTo>
                      <a:cubicBezTo>
                        <a:pt x="1600" y="14647"/>
                        <a:pt x="1657" y="14663"/>
                        <a:pt x="1662" y="14702"/>
                      </a:cubicBezTo>
                      <a:cubicBezTo>
                        <a:pt x="1668" y="14753"/>
                        <a:pt x="1677" y="14804"/>
                        <a:pt x="1683" y="14856"/>
                      </a:cubicBezTo>
                      <a:cubicBezTo>
                        <a:pt x="1698" y="14957"/>
                        <a:pt x="1711" y="15058"/>
                        <a:pt x="1725" y="15159"/>
                      </a:cubicBezTo>
                      <a:cubicBezTo>
                        <a:pt x="1740" y="15260"/>
                        <a:pt x="1754" y="15359"/>
                        <a:pt x="1768" y="15459"/>
                      </a:cubicBezTo>
                      <a:cubicBezTo>
                        <a:pt x="1774" y="15511"/>
                        <a:pt x="1782" y="15564"/>
                        <a:pt x="1789" y="15617"/>
                      </a:cubicBezTo>
                      <a:cubicBezTo>
                        <a:pt x="1795" y="15661"/>
                        <a:pt x="1857" y="15644"/>
                        <a:pt x="1987" y="15643"/>
                      </a:cubicBezTo>
                      <a:cubicBezTo>
                        <a:pt x="2078" y="15643"/>
                        <a:pt x="2170" y="15642"/>
                        <a:pt x="2262" y="15641"/>
                      </a:cubicBezTo>
                      <a:cubicBezTo>
                        <a:pt x="2902" y="15636"/>
                        <a:pt x="3704" y="15629"/>
                        <a:pt x="4182" y="15625"/>
                      </a:cubicBezTo>
                      <a:cubicBezTo>
                        <a:pt x="4127" y="15284"/>
                        <a:pt x="4068" y="14942"/>
                        <a:pt x="4013" y="14601"/>
                      </a:cubicBezTo>
                      <a:close/>
                      <a:moveTo>
                        <a:pt x="8249" y="16339"/>
                      </a:moveTo>
                      <a:cubicBezTo>
                        <a:pt x="8128" y="16339"/>
                        <a:pt x="8010" y="16341"/>
                        <a:pt x="7889" y="16341"/>
                      </a:cubicBezTo>
                      <a:cubicBezTo>
                        <a:pt x="7656" y="16341"/>
                        <a:pt x="7423" y="16341"/>
                        <a:pt x="7190" y="16341"/>
                      </a:cubicBezTo>
                      <a:cubicBezTo>
                        <a:pt x="6738" y="16342"/>
                        <a:pt x="6286" y="16343"/>
                        <a:pt x="5835" y="16343"/>
                      </a:cubicBezTo>
                      <a:cubicBezTo>
                        <a:pt x="5891" y="16651"/>
                        <a:pt x="5948" y="16958"/>
                        <a:pt x="6004" y="17266"/>
                      </a:cubicBezTo>
                      <a:cubicBezTo>
                        <a:pt x="6008" y="17295"/>
                        <a:pt x="6014" y="17323"/>
                        <a:pt x="6018" y="17351"/>
                      </a:cubicBezTo>
                      <a:cubicBezTo>
                        <a:pt x="5989" y="17379"/>
                        <a:pt x="6021" y="17390"/>
                        <a:pt x="6117" y="17381"/>
                      </a:cubicBezTo>
                      <a:cubicBezTo>
                        <a:pt x="6236" y="17383"/>
                        <a:pt x="6358" y="17382"/>
                        <a:pt x="6477" y="17383"/>
                      </a:cubicBezTo>
                      <a:cubicBezTo>
                        <a:pt x="6686" y="17385"/>
                        <a:pt x="6891" y="17387"/>
                        <a:pt x="7098" y="17390"/>
                      </a:cubicBezTo>
                      <a:cubicBezTo>
                        <a:pt x="7556" y="17394"/>
                        <a:pt x="7979" y="17397"/>
                        <a:pt x="8468" y="17402"/>
                      </a:cubicBezTo>
                      <a:cubicBezTo>
                        <a:pt x="8405" y="17093"/>
                        <a:pt x="8341" y="16783"/>
                        <a:pt x="8278" y="16474"/>
                      </a:cubicBezTo>
                      <a:cubicBezTo>
                        <a:pt x="8267" y="16429"/>
                        <a:pt x="8258" y="16384"/>
                        <a:pt x="8249" y="16339"/>
                      </a:cubicBezTo>
                      <a:close/>
                      <a:moveTo>
                        <a:pt x="15748" y="16339"/>
                      </a:moveTo>
                      <a:cubicBezTo>
                        <a:pt x="15510" y="16339"/>
                        <a:pt x="15273" y="16341"/>
                        <a:pt x="15035" y="16341"/>
                      </a:cubicBezTo>
                      <a:cubicBezTo>
                        <a:pt x="14558" y="16341"/>
                        <a:pt x="14084" y="16340"/>
                        <a:pt x="13608" y="16341"/>
                      </a:cubicBezTo>
                      <a:cubicBezTo>
                        <a:pt x="13690" y="16657"/>
                        <a:pt x="13774" y="16973"/>
                        <a:pt x="13856" y="17289"/>
                      </a:cubicBezTo>
                      <a:cubicBezTo>
                        <a:pt x="13868" y="17335"/>
                        <a:pt x="13879" y="17383"/>
                        <a:pt x="13891" y="17429"/>
                      </a:cubicBezTo>
                      <a:cubicBezTo>
                        <a:pt x="13903" y="17476"/>
                        <a:pt x="14039" y="17458"/>
                        <a:pt x="14180" y="17459"/>
                      </a:cubicBezTo>
                      <a:cubicBezTo>
                        <a:pt x="14422" y="17462"/>
                        <a:pt x="14660" y="17465"/>
                        <a:pt x="14900" y="17468"/>
                      </a:cubicBezTo>
                      <a:cubicBezTo>
                        <a:pt x="15382" y="17472"/>
                        <a:pt x="15859" y="17475"/>
                        <a:pt x="16348" y="17480"/>
                      </a:cubicBezTo>
                      <a:cubicBezTo>
                        <a:pt x="16258" y="17162"/>
                        <a:pt x="16169" y="16844"/>
                        <a:pt x="16080" y="16526"/>
                      </a:cubicBezTo>
                      <a:cubicBezTo>
                        <a:pt x="16067" y="16482"/>
                        <a:pt x="16057" y="16440"/>
                        <a:pt x="16044" y="16396"/>
                      </a:cubicBezTo>
                      <a:cubicBezTo>
                        <a:pt x="16034" y="16359"/>
                        <a:pt x="16079" y="16339"/>
                        <a:pt x="15931" y="16339"/>
                      </a:cubicBezTo>
                      <a:cubicBezTo>
                        <a:pt x="15871" y="16339"/>
                        <a:pt x="15809" y="16339"/>
                        <a:pt x="15748" y="16339"/>
                      </a:cubicBezTo>
                      <a:close/>
                      <a:moveTo>
                        <a:pt x="19638" y="16339"/>
                      </a:moveTo>
                      <a:cubicBezTo>
                        <a:pt x="19400" y="16339"/>
                        <a:pt x="19163" y="16341"/>
                        <a:pt x="18925" y="16341"/>
                      </a:cubicBezTo>
                      <a:cubicBezTo>
                        <a:pt x="18449" y="16341"/>
                        <a:pt x="17974" y="16341"/>
                        <a:pt x="17499" y="16341"/>
                      </a:cubicBezTo>
                      <a:cubicBezTo>
                        <a:pt x="17593" y="16663"/>
                        <a:pt x="17686" y="16985"/>
                        <a:pt x="17781" y="17307"/>
                      </a:cubicBezTo>
                      <a:cubicBezTo>
                        <a:pt x="17794" y="17351"/>
                        <a:pt x="17810" y="17397"/>
                        <a:pt x="17824" y="17441"/>
                      </a:cubicBezTo>
                      <a:cubicBezTo>
                        <a:pt x="17835" y="17479"/>
                        <a:pt x="17788" y="17497"/>
                        <a:pt x="17937" y="17498"/>
                      </a:cubicBezTo>
                      <a:cubicBezTo>
                        <a:pt x="17998" y="17499"/>
                        <a:pt x="18058" y="17499"/>
                        <a:pt x="18120" y="17500"/>
                      </a:cubicBezTo>
                      <a:cubicBezTo>
                        <a:pt x="18360" y="17502"/>
                        <a:pt x="18599" y="17502"/>
                        <a:pt x="18840" y="17504"/>
                      </a:cubicBezTo>
                      <a:cubicBezTo>
                        <a:pt x="19322" y="17509"/>
                        <a:pt x="19797" y="17515"/>
                        <a:pt x="20288" y="17519"/>
                      </a:cubicBezTo>
                      <a:cubicBezTo>
                        <a:pt x="20183" y="17190"/>
                        <a:pt x="20079" y="16861"/>
                        <a:pt x="19977" y="16532"/>
                      </a:cubicBezTo>
                      <a:cubicBezTo>
                        <a:pt x="19963" y="16487"/>
                        <a:pt x="19949" y="16441"/>
                        <a:pt x="19935" y="16396"/>
                      </a:cubicBezTo>
                      <a:cubicBezTo>
                        <a:pt x="19924" y="16359"/>
                        <a:pt x="19971" y="16339"/>
                        <a:pt x="19822" y="16339"/>
                      </a:cubicBezTo>
                      <a:cubicBezTo>
                        <a:pt x="19762" y="16339"/>
                        <a:pt x="19700" y="16339"/>
                        <a:pt x="19638" y="16339"/>
                      </a:cubicBezTo>
                      <a:close/>
                      <a:moveTo>
                        <a:pt x="12048" y="16341"/>
                      </a:moveTo>
                      <a:cubicBezTo>
                        <a:pt x="11996" y="16340"/>
                        <a:pt x="11934" y="16343"/>
                        <a:pt x="11864" y="16343"/>
                      </a:cubicBezTo>
                      <a:cubicBezTo>
                        <a:pt x="11627" y="16343"/>
                        <a:pt x="11388" y="16343"/>
                        <a:pt x="11151" y="16343"/>
                      </a:cubicBezTo>
                      <a:cubicBezTo>
                        <a:pt x="10676" y="16344"/>
                        <a:pt x="10200" y="16345"/>
                        <a:pt x="9725" y="16345"/>
                      </a:cubicBezTo>
                      <a:cubicBezTo>
                        <a:pt x="9793" y="16650"/>
                        <a:pt x="9856" y="16955"/>
                        <a:pt x="9923" y="17260"/>
                      </a:cubicBezTo>
                      <a:cubicBezTo>
                        <a:pt x="9932" y="17304"/>
                        <a:pt x="9941" y="17349"/>
                        <a:pt x="9951" y="17394"/>
                      </a:cubicBezTo>
                      <a:cubicBezTo>
                        <a:pt x="9962" y="17440"/>
                        <a:pt x="10104" y="17423"/>
                        <a:pt x="10240" y="17424"/>
                      </a:cubicBezTo>
                      <a:cubicBezTo>
                        <a:pt x="10482" y="17426"/>
                        <a:pt x="10720" y="17428"/>
                        <a:pt x="10961" y="17431"/>
                      </a:cubicBezTo>
                      <a:cubicBezTo>
                        <a:pt x="11442" y="17435"/>
                        <a:pt x="11918" y="17441"/>
                        <a:pt x="12408" y="17445"/>
                      </a:cubicBezTo>
                      <a:cubicBezTo>
                        <a:pt x="12332" y="17133"/>
                        <a:pt x="12259" y="16821"/>
                        <a:pt x="12182" y="16509"/>
                      </a:cubicBezTo>
                      <a:cubicBezTo>
                        <a:pt x="12170" y="16464"/>
                        <a:pt x="12157" y="16417"/>
                        <a:pt x="12147" y="16372"/>
                      </a:cubicBezTo>
                      <a:cubicBezTo>
                        <a:pt x="12141" y="16348"/>
                        <a:pt x="12100" y="16342"/>
                        <a:pt x="12048" y="16341"/>
                      </a:cubicBezTo>
                      <a:close/>
                      <a:moveTo>
                        <a:pt x="3300" y="16343"/>
                      </a:moveTo>
                      <a:cubicBezTo>
                        <a:pt x="2849" y="16344"/>
                        <a:pt x="2396" y="16345"/>
                        <a:pt x="1944" y="16345"/>
                      </a:cubicBezTo>
                      <a:cubicBezTo>
                        <a:pt x="1985" y="16642"/>
                        <a:pt x="2024" y="16939"/>
                        <a:pt x="2064" y="17236"/>
                      </a:cubicBezTo>
                      <a:cubicBezTo>
                        <a:pt x="2069" y="17263"/>
                        <a:pt x="2075" y="17289"/>
                        <a:pt x="2078" y="17316"/>
                      </a:cubicBezTo>
                      <a:cubicBezTo>
                        <a:pt x="2051" y="17343"/>
                        <a:pt x="2081" y="17353"/>
                        <a:pt x="2177" y="17344"/>
                      </a:cubicBezTo>
                      <a:cubicBezTo>
                        <a:pt x="2296" y="17345"/>
                        <a:pt x="2418" y="17347"/>
                        <a:pt x="2537" y="17349"/>
                      </a:cubicBezTo>
                      <a:cubicBezTo>
                        <a:pt x="2745" y="17351"/>
                        <a:pt x="2950" y="17353"/>
                        <a:pt x="3159" y="17355"/>
                      </a:cubicBezTo>
                      <a:cubicBezTo>
                        <a:pt x="3615" y="17359"/>
                        <a:pt x="4039" y="17363"/>
                        <a:pt x="4528" y="17367"/>
                      </a:cubicBezTo>
                      <a:cubicBezTo>
                        <a:pt x="4479" y="17063"/>
                        <a:pt x="4431" y="16760"/>
                        <a:pt x="4380" y="16456"/>
                      </a:cubicBezTo>
                      <a:cubicBezTo>
                        <a:pt x="4376" y="16428"/>
                        <a:pt x="4371" y="16399"/>
                        <a:pt x="4366" y="16372"/>
                      </a:cubicBezTo>
                      <a:cubicBezTo>
                        <a:pt x="4394" y="16343"/>
                        <a:pt x="4362" y="16334"/>
                        <a:pt x="4267" y="16343"/>
                      </a:cubicBezTo>
                      <a:cubicBezTo>
                        <a:pt x="4149" y="16343"/>
                        <a:pt x="4032" y="16343"/>
                        <a:pt x="3914" y="16343"/>
                      </a:cubicBezTo>
                      <a:cubicBezTo>
                        <a:pt x="3709" y="16343"/>
                        <a:pt x="3505" y="16343"/>
                        <a:pt x="3300" y="16343"/>
                      </a:cubicBezTo>
                      <a:close/>
                      <a:moveTo>
                        <a:pt x="2092" y="18079"/>
                      </a:moveTo>
                      <a:cubicBezTo>
                        <a:pt x="2134" y="18376"/>
                        <a:pt x="2180" y="18671"/>
                        <a:pt x="2220" y="18967"/>
                      </a:cubicBezTo>
                      <a:cubicBezTo>
                        <a:pt x="2224" y="18994"/>
                        <a:pt x="2222" y="19023"/>
                        <a:pt x="2227" y="19050"/>
                      </a:cubicBezTo>
                      <a:cubicBezTo>
                        <a:pt x="2197" y="19078"/>
                        <a:pt x="2236" y="19087"/>
                        <a:pt x="2332" y="19080"/>
                      </a:cubicBezTo>
                      <a:cubicBezTo>
                        <a:pt x="2455" y="19083"/>
                        <a:pt x="2577" y="19087"/>
                        <a:pt x="2700" y="19091"/>
                      </a:cubicBezTo>
                      <a:cubicBezTo>
                        <a:pt x="2911" y="19096"/>
                        <a:pt x="3122" y="19100"/>
                        <a:pt x="3335" y="19105"/>
                      </a:cubicBezTo>
                      <a:cubicBezTo>
                        <a:pt x="3802" y="19117"/>
                        <a:pt x="4232" y="19129"/>
                        <a:pt x="4733" y="19142"/>
                      </a:cubicBezTo>
                      <a:cubicBezTo>
                        <a:pt x="4684" y="18838"/>
                        <a:pt x="4635" y="18535"/>
                        <a:pt x="4585" y="18231"/>
                      </a:cubicBezTo>
                      <a:cubicBezTo>
                        <a:pt x="4580" y="18203"/>
                        <a:pt x="4575" y="18174"/>
                        <a:pt x="4571" y="18147"/>
                      </a:cubicBezTo>
                      <a:cubicBezTo>
                        <a:pt x="4599" y="18119"/>
                        <a:pt x="4562" y="18110"/>
                        <a:pt x="4465" y="18118"/>
                      </a:cubicBezTo>
                      <a:cubicBezTo>
                        <a:pt x="4345" y="18116"/>
                        <a:pt x="4225" y="18114"/>
                        <a:pt x="4105" y="18112"/>
                      </a:cubicBezTo>
                      <a:cubicBezTo>
                        <a:pt x="3896" y="18109"/>
                        <a:pt x="3686" y="18105"/>
                        <a:pt x="3476" y="18102"/>
                      </a:cubicBezTo>
                      <a:cubicBezTo>
                        <a:pt x="3015" y="18094"/>
                        <a:pt x="2554" y="18086"/>
                        <a:pt x="2092" y="18079"/>
                      </a:cubicBezTo>
                      <a:close/>
                      <a:moveTo>
                        <a:pt x="6131" y="18165"/>
                      </a:moveTo>
                      <a:cubicBezTo>
                        <a:pt x="6187" y="18474"/>
                        <a:pt x="6244" y="18782"/>
                        <a:pt x="6301" y="19091"/>
                      </a:cubicBezTo>
                      <a:cubicBezTo>
                        <a:pt x="6305" y="19118"/>
                        <a:pt x="6309" y="19146"/>
                        <a:pt x="6315" y="19175"/>
                      </a:cubicBezTo>
                      <a:cubicBezTo>
                        <a:pt x="6286" y="19203"/>
                        <a:pt x="6323" y="19213"/>
                        <a:pt x="6421" y="19205"/>
                      </a:cubicBezTo>
                      <a:cubicBezTo>
                        <a:pt x="6542" y="19209"/>
                        <a:pt x="6659" y="19213"/>
                        <a:pt x="6781" y="19216"/>
                      </a:cubicBezTo>
                      <a:cubicBezTo>
                        <a:pt x="6993" y="19221"/>
                        <a:pt x="7211" y="19226"/>
                        <a:pt x="7423" y="19232"/>
                      </a:cubicBezTo>
                      <a:cubicBezTo>
                        <a:pt x="7891" y="19244"/>
                        <a:pt x="8321" y="19255"/>
                        <a:pt x="8821" y="19267"/>
                      </a:cubicBezTo>
                      <a:cubicBezTo>
                        <a:pt x="8757" y="18958"/>
                        <a:pt x="8695" y="18649"/>
                        <a:pt x="8631" y="18340"/>
                      </a:cubicBezTo>
                      <a:cubicBezTo>
                        <a:pt x="8622" y="18295"/>
                        <a:pt x="8612" y="18251"/>
                        <a:pt x="8602" y="18206"/>
                      </a:cubicBezTo>
                      <a:cubicBezTo>
                        <a:pt x="8478" y="18204"/>
                        <a:pt x="8360" y="18202"/>
                        <a:pt x="8235" y="18200"/>
                      </a:cubicBezTo>
                      <a:cubicBezTo>
                        <a:pt x="7997" y="18196"/>
                        <a:pt x="7753" y="18192"/>
                        <a:pt x="7515" y="18188"/>
                      </a:cubicBezTo>
                      <a:cubicBezTo>
                        <a:pt x="7054" y="18181"/>
                        <a:pt x="6593" y="18173"/>
                        <a:pt x="6131" y="18165"/>
                      </a:cubicBezTo>
                      <a:close/>
                      <a:moveTo>
                        <a:pt x="10170" y="18208"/>
                      </a:moveTo>
                      <a:cubicBezTo>
                        <a:pt x="10238" y="18513"/>
                        <a:pt x="10307" y="18818"/>
                        <a:pt x="10375" y="19123"/>
                      </a:cubicBezTo>
                      <a:cubicBezTo>
                        <a:pt x="10385" y="19168"/>
                        <a:pt x="10393" y="19212"/>
                        <a:pt x="10403" y="19257"/>
                      </a:cubicBezTo>
                      <a:cubicBezTo>
                        <a:pt x="10413" y="19303"/>
                        <a:pt x="10554" y="19291"/>
                        <a:pt x="10692" y="19294"/>
                      </a:cubicBezTo>
                      <a:cubicBezTo>
                        <a:pt x="10940" y="19300"/>
                        <a:pt x="11188" y="19306"/>
                        <a:pt x="11434" y="19312"/>
                      </a:cubicBezTo>
                      <a:cubicBezTo>
                        <a:pt x="11925" y="19325"/>
                        <a:pt x="12408" y="19337"/>
                        <a:pt x="12909" y="19349"/>
                      </a:cubicBezTo>
                      <a:cubicBezTo>
                        <a:pt x="12832" y="19037"/>
                        <a:pt x="12761" y="18726"/>
                        <a:pt x="12683" y="18413"/>
                      </a:cubicBezTo>
                      <a:cubicBezTo>
                        <a:pt x="12672" y="18368"/>
                        <a:pt x="12659" y="18323"/>
                        <a:pt x="12648" y="18278"/>
                      </a:cubicBezTo>
                      <a:cubicBezTo>
                        <a:pt x="12636" y="18231"/>
                        <a:pt x="12498" y="18245"/>
                        <a:pt x="12359" y="18243"/>
                      </a:cubicBezTo>
                      <a:cubicBezTo>
                        <a:pt x="12115" y="18240"/>
                        <a:pt x="11875" y="18237"/>
                        <a:pt x="11631" y="18233"/>
                      </a:cubicBezTo>
                      <a:cubicBezTo>
                        <a:pt x="11146" y="18225"/>
                        <a:pt x="10656" y="18216"/>
                        <a:pt x="10170" y="18208"/>
                      </a:cubicBezTo>
                      <a:close/>
                      <a:moveTo>
                        <a:pt x="14060" y="18296"/>
                      </a:moveTo>
                      <a:cubicBezTo>
                        <a:pt x="14143" y="18613"/>
                        <a:pt x="14225" y="18929"/>
                        <a:pt x="14307" y="19244"/>
                      </a:cubicBezTo>
                      <a:cubicBezTo>
                        <a:pt x="14319" y="19291"/>
                        <a:pt x="14330" y="19336"/>
                        <a:pt x="14343" y="19382"/>
                      </a:cubicBezTo>
                      <a:cubicBezTo>
                        <a:pt x="14354" y="19429"/>
                        <a:pt x="14490" y="19415"/>
                        <a:pt x="14632" y="19419"/>
                      </a:cubicBezTo>
                      <a:cubicBezTo>
                        <a:pt x="14879" y="19425"/>
                        <a:pt x="15127" y="19431"/>
                        <a:pt x="15374" y="19437"/>
                      </a:cubicBezTo>
                      <a:cubicBezTo>
                        <a:pt x="15866" y="19450"/>
                        <a:pt x="16349" y="19463"/>
                        <a:pt x="16849" y="19476"/>
                      </a:cubicBezTo>
                      <a:cubicBezTo>
                        <a:pt x="16759" y="19159"/>
                        <a:pt x="16671" y="18840"/>
                        <a:pt x="16581" y="18522"/>
                      </a:cubicBezTo>
                      <a:cubicBezTo>
                        <a:pt x="16568" y="18478"/>
                        <a:pt x="16558" y="18434"/>
                        <a:pt x="16546" y="18391"/>
                      </a:cubicBezTo>
                      <a:cubicBezTo>
                        <a:pt x="16534" y="18353"/>
                        <a:pt x="16581" y="18336"/>
                        <a:pt x="16433" y="18333"/>
                      </a:cubicBezTo>
                      <a:cubicBezTo>
                        <a:pt x="16370" y="18333"/>
                        <a:pt x="16310" y="18332"/>
                        <a:pt x="16249" y="18331"/>
                      </a:cubicBezTo>
                      <a:cubicBezTo>
                        <a:pt x="16005" y="18327"/>
                        <a:pt x="15758" y="18323"/>
                        <a:pt x="15515" y="18319"/>
                      </a:cubicBezTo>
                      <a:cubicBezTo>
                        <a:pt x="15029" y="18311"/>
                        <a:pt x="14547" y="18305"/>
                        <a:pt x="14060" y="18296"/>
                      </a:cubicBezTo>
                      <a:close/>
                      <a:moveTo>
                        <a:pt x="18099" y="18340"/>
                      </a:moveTo>
                      <a:cubicBezTo>
                        <a:pt x="18194" y="18662"/>
                        <a:pt x="18286" y="18984"/>
                        <a:pt x="18381" y="19306"/>
                      </a:cubicBezTo>
                      <a:cubicBezTo>
                        <a:pt x="18394" y="19350"/>
                        <a:pt x="18411" y="19393"/>
                        <a:pt x="18424" y="19437"/>
                      </a:cubicBezTo>
                      <a:cubicBezTo>
                        <a:pt x="18435" y="19476"/>
                        <a:pt x="18388" y="19493"/>
                        <a:pt x="18537" y="19497"/>
                      </a:cubicBezTo>
                      <a:cubicBezTo>
                        <a:pt x="18599" y="19499"/>
                        <a:pt x="18664" y="19499"/>
                        <a:pt x="18727" y="19501"/>
                      </a:cubicBezTo>
                      <a:cubicBezTo>
                        <a:pt x="18974" y="19507"/>
                        <a:pt x="19216" y="19515"/>
                        <a:pt x="19462" y="19521"/>
                      </a:cubicBezTo>
                      <a:cubicBezTo>
                        <a:pt x="19955" y="19534"/>
                        <a:pt x="20437" y="19546"/>
                        <a:pt x="20937" y="19558"/>
                      </a:cubicBezTo>
                      <a:cubicBezTo>
                        <a:pt x="20833" y="19230"/>
                        <a:pt x="20731" y="18900"/>
                        <a:pt x="20627" y="18571"/>
                      </a:cubicBezTo>
                      <a:cubicBezTo>
                        <a:pt x="20611" y="18527"/>
                        <a:pt x="20600" y="18481"/>
                        <a:pt x="20584" y="18436"/>
                      </a:cubicBezTo>
                      <a:cubicBezTo>
                        <a:pt x="20571" y="18398"/>
                        <a:pt x="20621" y="18381"/>
                        <a:pt x="20471" y="18379"/>
                      </a:cubicBezTo>
                      <a:cubicBezTo>
                        <a:pt x="20410" y="18378"/>
                        <a:pt x="20350" y="18376"/>
                        <a:pt x="20288" y="18374"/>
                      </a:cubicBezTo>
                      <a:cubicBezTo>
                        <a:pt x="20044" y="18371"/>
                        <a:pt x="19797" y="18366"/>
                        <a:pt x="19553" y="18362"/>
                      </a:cubicBezTo>
                      <a:cubicBezTo>
                        <a:pt x="19067" y="18354"/>
                        <a:pt x="18586" y="18347"/>
                        <a:pt x="18099" y="18340"/>
                      </a:cubicBezTo>
                      <a:close/>
                      <a:moveTo>
                        <a:pt x="2396" y="19817"/>
                      </a:moveTo>
                      <a:cubicBezTo>
                        <a:pt x="2437" y="20114"/>
                        <a:pt x="2474" y="20411"/>
                        <a:pt x="2516" y="20707"/>
                      </a:cubicBezTo>
                      <a:cubicBezTo>
                        <a:pt x="2520" y="20734"/>
                        <a:pt x="2520" y="20760"/>
                        <a:pt x="2523" y="20787"/>
                      </a:cubicBezTo>
                      <a:cubicBezTo>
                        <a:pt x="2495" y="20815"/>
                        <a:pt x="2531" y="20827"/>
                        <a:pt x="2629" y="20820"/>
                      </a:cubicBezTo>
                      <a:cubicBezTo>
                        <a:pt x="2752" y="20826"/>
                        <a:pt x="2879" y="20830"/>
                        <a:pt x="3003" y="20835"/>
                      </a:cubicBezTo>
                      <a:cubicBezTo>
                        <a:pt x="3221" y="20844"/>
                        <a:pt x="3436" y="20854"/>
                        <a:pt x="3653" y="20863"/>
                      </a:cubicBezTo>
                      <a:cubicBezTo>
                        <a:pt x="4129" y="20883"/>
                        <a:pt x="4574" y="20902"/>
                        <a:pt x="5086" y="20923"/>
                      </a:cubicBezTo>
                      <a:cubicBezTo>
                        <a:pt x="5036" y="20619"/>
                        <a:pt x="4987" y="20314"/>
                        <a:pt x="4938" y="20010"/>
                      </a:cubicBezTo>
                      <a:cubicBezTo>
                        <a:pt x="4933" y="19982"/>
                        <a:pt x="4927" y="19955"/>
                        <a:pt x="4924" y="19928"/>
                      </a:cubicBezTo>
                      <a:cubicBezTo>
                        <a:pt x="4951" y="19900"/>
                        <a:pt x="4915" y="19888"/>
                        <a:pt x="4818" y="19895"/>
                      </a:cubicBezTo>
                      <a:cubicBezTo>
                        <a:pt x="4694" y="19891"/>
                        <a:pt x="4574" y="19889"/>
                        <a:pt x="4451" y="19885"/>
                      </a:cubicBezTo>
                      <a:cubicBezTo>
                        <a:pt x="4236" y="19878"/>
                        <a:pt x="4022" y="19871"/>
                        <a:pt x="3808" y="19864"/>
                      </a:cubicBezTo>
                      <a:cubicBezTo>
                        <a:pt x="3338" y="19849"/>
                        <a:pt x="2867" y="19832"/>
                        <a:pt x="2396" y="19817"/>
                      </a:cubicBezTo>
                      <a:close/>
                      <a:moveTo>
                        <a:pt x="6435" y="19946"/>
                      </a:moveTo>
                      <a:cubicBezTo>
                        <a:pt x="6491" y="20255"/>
                        <a:pt x="6539" y="20564"/>
                        <a:pt x="6597" y="20872"/>
                      </a:cubicBezTo>
                      <a:cubicBezTo>
                        <a:pt x="6601" y="20900"/>
                        <a:pt x="6613" y="20928"/>
                        <a:pt x="6618" y="20956"/>
                      </a:cubicBezTo>
                      <a:cubicBezTo>
                        <a:pt x="6590" y="20984"/>
                        <a:pt x="6626" y="20994"/>
                        <a:pt x="6724" y="20989"/>
                      </a:cubicBezTo>
                      <a:cubicBezTo>
                        <a:pt x="6849" y="20994"/>
                        <a:pt x="6967" y="20999"/>
                        <a:pt x="7091" y="21005"/>
                      </a:cubicBezTo>
                      <a:cubicBezTo>
                        <a:pt x="7308" y="21014"/>
                        <a:pt x="7531" y="21023"/>
                        <a:pt x="7748" y="21032"/>
                      </a:cubicBezTo>
                      <a:cubicBezTo>
                        <a:pt x="8226" y="21051"/>
                        <a:pt x="8662" y="21070"/>
                        <a:pt x="9174" y="21091"/>
                      </a:cubicBezTo>
                      <a:cubicBezTo>
                        <a:pt x="9110" y="20782"/>
                        <a:pt x="9047" y="20473"/>
                        <a:pt x="8984" y="20164"/>
                      </a:cubicBezTo>
                      <a:cubicBezTo>
                        <a:pt x="8973" y="20119"/>
                        <a:pt x="8964" y="20073"/>
                        <a:pt x="8955" y="20028"/>
                      </a:cubicBezTo>
                      <a:cubicBezTo>
                        <a:pt x="8829" y="20024"/>
                        <a:pt x="8701" y="20020"/>
                        <a:pt x="8574" y="20016"/>
                      </a:cubicBezTo>
                      <a:cubicBezTo>
                        <a:pt x="8331" y="20008"/>
                        <a:pt x="8090" y="20001"/>
                        <a:pt x="7847" y="19993"/>
                      </a:cubicBezTo>
                      <a:cubicBezTo>
                        <a:pt x="7375" y="19978"/>
                        <a:pt x="6907" y="19962"/>
                        <a:pt x="6435" y="19946"/>
                      </a:cubicBezTo>
                      <a:close/>
                      <a:moveTo>
                        <a:pt x="10466" y="20078"/>
                      </a:moveTo>
                      <a:cubicBezTo>
                        <a:pt x="10533" y="20383"/>
                        <a:pt x="10603" y="20688"/>
                        <a:pt x="10671" y="20993"/>
                      </a:cubicBezTo>
                      <a:cubicBezTo>
                        <a:pt x="10681" y="21037"/>
                        <a:pt x="10690" y="21082"/>
                        <a:pt x="10699" y="21126"/>
                      </a:cubicBezTo>
                      <a:cubicBezTo>
                        <a:pt x="10710" y="21172"/>
                        <a:pt x="10863" y="21161"/>
                        <a:pt x="11003" y="21167"/>
                      </a:cubicBezTo>
                      <a:cubicBezTo>
                        <a:pt x="11255" y="21178"/>
                        <a:pt x="11506" y="21187"/>
                        <a:pt x="11758" y="21198"/>
                      </a:cubicBezTo>
                      <a:cubicBezTo>
                        <a:pt x="12261" y="21219"/>
                        <a:pt x="12750" y="21240"/>
                        <a:pt x="13262" y="21261"/>
                      </a:cubicBezTo>
                      <a:cubicBezTo>
                        <a:pt x="13186" y="20949"/>
                        <a:pt x="13113" y="20638"/>
                        <a:pt x="13036" y="20326"/>
                      </a:cubicBezTo>
                      <a:cubicBezTo>
                        <a:pt x="13026" y="20280"/>
                        <a:pt x="13013" y="20234"/>
                        <a:pt x="13001" y="20188"/>
                      </a:cubicBezTo>
                      <a:cubicBezTo>
                        <a:pt x="12989" y="20141"/>
                        <a:pt x="12845" y="20156"/>
                        <a:pt x="12705" y="20151"/>
                      </a:cubicBezTo>
                      <a:cubicBezTo>
                        <a:pt x="12456" y="20143"/>
                        <a:pt x="12212" y="20135"/>
                        <a:pt x="11963" y="20127"/>
                      </a:cubicBezTo>
                      <a:cubicBezTo>
                        <a:pt x="11467" y="20111"/>
                        <a:pt x="10964" y="20094"/>
                        <a:pt x="10466" y="20078"/>
                      </a:cubicBezTo>
                      <a:close/>
                      <a:moveTo>
                        <a:pt x="14660" y="20209"/>
                      </a:moveTo>
                      <a:cubicBezTo>
                        <a:pt x="14743" y="20525"/>
                        <a:pt x="14818" y="20841"/>
                        <a:pt x="14900" y="21157"/>
                      </a:cubicBezTo>
                      <a:cubicBezTo>
                        <a:pt x="14912" y="21203"/>
                        <a:pt x="14929" y="21248"/>
                        <a:pt x="14943" y="21294"/>
                      </a:cubicBezTo>
                      <a:cubicBezTo>
                        <a:pt x="14954" y="21342"/>
                        <a:pt x="15096" y="21331"/>
                        <a:pt x="15239" y="21337"/>
                      </a:cubicBezTo>
                      <a:cubicBezTo>
                        <a:pt x="15491" y="21348"/>
                        <a:pt x="15743" y="21358"/>
                        <a:pt x="15995" y="21368"/>
                      </a:cubicBezTo>
                      <a:cubicBezTo>
                        <a:pt x="16498" y="21389"/>
                        <a:pt x="16996" y="21408"/>
                        <a:pt x="17506" y="21430"/>
                      </a:cubicBezTo>
                      <a:cubicBezTo>
                        <a:pt x="17417" y="21112"/>
                        <a:pt x="17327" y="20794"/>
                        <a:pt x="17238" y="20476"/>
                      </a:cubicBezTo>
                      <a:cubicBezTo>
                        <a:pt x="17225" y="20432"/>
                        <a:pt x="17214" y="20390"/>
                        <a:pt x="17202" y="20346"/>
                      </a:cubicBezTo>
                      <a:cubicBezTo>
                        <a:pt x="17191" y="20307"/>
                        <a:pt x="17232" y="20291"/>
                        <a:pt x="17082" y="20287"/>
                      </a:cubicBezTo>
                      <a:cubicBezTo>
                        <a:pt x="17019" y="20284"/>
                        <a:pt x="16955" y="20283"/>
                        <a:pt x="16892" y="20281"/>
                      </a:cubicBezTo>
                      <a:cubicBezTo>
                        <a:pt x="16643" y="20273"/>
                        <a:pt x="16399" y="20264"/>
                        <a:pt x="16150" y="20256"/>
                      </a:cubicBezTo>
                      <a:cubicBezTo>
                        <a:pt x="15652" y="20240"/>
                        <a:pt x="15157" y="20225"/>
                        <a:pt x="14660" y="20209"/>
                      </a:cubicBezTo>
                      <a:close/>
                      <a:moveTo>
                        <a:pt x="18692" y="20338"/>
                      </a:moveTo>
                      <a:cubicBezTo>
                        <a:pt x="18787" y="20660"/>
                        <a:pt x="18886" y="20983"/>
                        <a:pt x="18982" y="21305"/>
                      </a:cubicBezTo>
                      <a:cubicBezTo>
                        <a:pt x="18995" y="21349"/>
                        <a:pt x="19004" y="21392"/>
                        <a:pt x="19017" y="21436"/>
                      </a:cubicBezTo>
                      <a:cubicBezTo>
                        <a:pt x="19028" y="21475"/>
                        <a:pt x="18988" y="21491"/>
                        <a:pt x="19137" y="21497"/>
                      </a:cubicBezTo>
                      <a:cubicBezTo>
                        <a:pt x="19202" y="21500"/>
                        <a:pt x="19265" y="21503"/>
                        <a:pt x="19328" y="21506"/>
                      </a:cubicBezTo>
                      <a:cubicBezTo>
                        <a:pt x="19580" y="21516"/>
                        <a:pt x="19832" y="21526"/>
                        <a:pt x="20083" y="21536"/>
                      </a:cubicBezTo>
                      <a:cubicBezTo>
                        <a:pt x="20587" y="21557"/>
                        <a:pt x="21083" y="21579"/>
                        <a:pt x="21594" y="21600"/>
                      </a:cubicBezTo>
                      <a:cubicBezTo>
                        <a:pt x="21491" y="21271"/>
                        <a:pt x="21388" y="20942"/>
                        <a:pt x="21283" y="20613"/>
                      </a:cubicBezTo>
                      <a:cubicBezTo>
                        <a:pt x="21270" y="20568"/>
                        <a:pt x="21255" y="20523"/>
                        <a:pt x="21241" y="20478"/>
                      </a:cubicBezTo>
                      <a:cubicBezTo>
                        <a:pt x="21228" y="20439"/>
                        <a:pt x="21270" y="20421"/>
                        <a:pt x="21121" y="20416"/>
                      </a:cubicBezTo>
                      <a:cubicBezTo>
                        <a:pt x="21057" y="20414"/>
                        <a:pt x="20993" y="20412"/>
                        <a:pt x="20930" y="20410"/>
                      </a:cubicBezTo>
                      <a:cubicBezTo>
                        <a:pt x="20682" y="20402"/>
                        <a:pt x="20437" y="20393"/>
                        <a:pt x="20189" y="20385"/>
                      </a:cubicBezTo>
                      <a:cubicBezTo>
                        <a:pt x="19692" y="20369"/>
                        <a:pt x="19189" y="20354"/>
                        <a:pt x="18692" y="203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/>
                </a:p>
              </p:txBody>
            </p:sp>
            <p:sp>
              <p:nvSpPr>
                <p:cNvPr id="28" name="Freeform 28"/>
                <p:cNvSpPr/>
                <p:nvPr/>
              </p:nvSpPr>
              <p:spPr>
                <a:xfrm>
                  <a:off x="6699270" y="2831669"/>
                  <a:ext cx="754297" cy="3115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115" y="288"/>
                        <a:pt x="230" y="575"/>
                        <a:pt x="346" y="863"/>
                      </a:cubicBezTo>
                      <a:cubicBezTo>
                        <a:pt x="373" y="930"/>
                        <a:pt x="403" y="997"/>
                        <a:pt x="431" y="1065"/>
                      </a:cubicBezTo>
                      <a:cubicBezTo>
                        <a:pt x="445" y="1103"/>
                        <a:pt x="458" y="1142"/>
                        <a:pt x="473" y="1180"/>
                      </a:cubicBezTo>
                      <a:cubicBezTo>
                        <a:pt x="585" y="1202"/>
                        <a:pt x="699" y="1223"/>
                        <a:pt x="811" y="1245"/>
                      </a:cubicBezTo>
                      <a:cubicBezTo>
                        <a:pt x="1216" y="1323"/>
                        <a:pt x="1716" y="1418"/>
                        <a:pt x="2027" y="1478"/>
                      </a:cubicBezTo>
                      <a:cubicBezTo>
                        <a:pt x="1909" y="1195"/>
                        <a:pt x="1788" y="912"/>
                        <a:pt x="1672" y="630"/>
                      </a:cubicBezTo>
                      <a:cubicBezTo>
                        <a:pt x="1644" y="563"/>
                        <a:pt x="1614" y="496"/>
                        <a:pt x="1587" y="429"/>
                      </a:cubicBezTo>
                      <a:cubicBezTo>
                        <a:pt x="1571" y="392"/>
                        <a:pt x="1562" y="356"/>
                        <a:pt x="1545" y="319"/>
                      </a:cubicBezTo>
                      <a:cubicBezTo>
                        <a:pt x="1433" y="295"/>
                        <a:pt x="1320" y="271"/>
                        <a:pt x="1208" y="247"/>
                      </a:cubicBezTo>
                      <a:cubicBezTo>
                        <a:pt x="807" y="164"/>
                        <a:pt x="401" y="83"/>
                        <a:pt x="0" y="0"/>
                      </a:cubicBezTo>
                      <a:close/>
                      <a:moveTo>
                        <a:pt x="2322" y="519"/>
                      </a:moveTo>
                      <a:cubicBezTo>
                        <a:pt x="2441" y="799"/>
                        <a:pt x="2566" y="1078"/>
                        <a:pt x="2685" y="1358"/>
                      </a:cubicBezTo>
                      <a:cubicBezTo>
                        <a:pt x="2714" y="1424"/>
                        <a:pt x="2742" y="1490"/>
                        <a:pt x="2770" y="1556"/>
                      </a:cubicBezTo>
                      <a:cubicBezTo>
                        <a:pt x="2784" y="1592"/>
                        <a:pt x="2797" y="1629"/>
                        <a:pt x="2812" y="1666"/>
                      </a:cubicBezTo>
                      <a:cubicBezTo>
                        <a:pt x="2925" y="1688"/>
                        <a:pt x="3043" y="1710"/>
                        <a:pt x="3158" y="1732"/>
                      </a:cubicBezTo>
                      <a:cubicBezTo>
                        <a:pt x="3561" y="1810"/>
                        <a:pt x="4056" y="1905"/>
                        <a:pt x="4366" y="1965"/>
                      </a:cubicBezTo>
                      <a:cubicBezTo>
                        <a:pt x="4244" y="1690"/>
                        <a:pt x="4124" y="1416"/>
                        <a:pt x="4003" y="1141"/>
                      </a:cubicBezTo>
                      <a:cubicBezTo>
                        <a:pt x="3974" y="1076"/>
                        <a:pt x="3947" y="1011"/>
                        <a:pt x="3918" y="947"/>
                      </a:cubicBezTo>
                      <a:cubicBezTo>
                        <a:pt x="3903" y="910"/>
                        <a:pt x="3883" y="874"/>
                        <a:pt x="3867" y="838"/>
                      </a:cubicBezTo>
                      <a:cubicBezTo>
                        <a:pt x="3755" y="815"/>
                        <a:pt x="3642" y="792"/>
                        <a:pt x="3530" y="769"/>
                      </a:cubicBezTo>
                      <a:cubicBezTo>
                        <a:pt x="3129" y="686"/>
                        <a:pt x="2725" y="602"/>
                        <a:pt x="2322" y="519"/>
                      </a:cubicBezTo>
                      <a:close/>
                      <a:moveTo>
                        <a:pt x="4830" y="1039"/>
                      </a:moveTo>
                      <a:cubicBezTo>
                        <a:pt x="4954" y="1313"/>
                        <a:pt x="5077" y="1586"/>
                        <a:pt x="5202" y="1860"/>
                      </a:cubicBezTo>
                      <a:cubicBezTo>
                        <a:pt x="5232" y="1930"/>
                        <a:pt x="5264" y="1998"/>
                        <a:pt x="5294" y="2067"/>
                      </a:cubicBezTo>
                      <a:cubicBezTo>
                        <a:pt x="5313" y="2108"/>
                        <a:pt x="5292" y="2145"/>
                        <a:pt x="5430" y="2171"/>
                      </a:cubicBezTo>
                      <a:cubicBezTo>
                        <a:pt x="5538" y="2192"/>
                        <a:pt x="5641" y="2214"/>
                        <a:pt x="5750" y="2235"/>
                      </a:cubicBezTo>
                      <a:cubicBezTo>
                        <a:pt x="6129" y="2308"/>
                        <a:pt x="6579" y="2394"/>
                        <a:pt x="6890" y="2453"/>
                      </a:cubicBezTo>
                      <a:cubicBezTo>
                        <a:pt x="6763" y="2184"/>
                        <a:pt x="6637" y="1915"/>
                        <a:pt x="6510" y="1646"/>
                      </a:cubicBezTo>
                      <a:cubicBezTo>
                        <a:pt x="6478" y="1578"/>
                        <a:pt x="6441" y="1511"/>
                        <a:pt x="6409" y="1443"/>
                      </a:cubicBezTo>
                      <a:cubicBezTo>
                        <a:pt x="6389" y="1402"/>
                        <a:pt x="6416" y="1366"/>
                        <a:pt x="6282" y="1339"/>
                      </a:cubicBezTo>
                      <a:cubicBezTo>
                        <a:pt x="6175" y="1317"/>
                        <a:pt x="6069" y="1294"/>
                        <a:pt x="5962" y="1272"/>
                      </a:cubicBezTo>
                      <a:cubicBezTo>
                        <a:pt x="5585" y="1194"/>
                        <a:pt x="5206" y="1116"/>
                        <a:pt x="4830" y="1039"/>
                      </a:cubicBezTo>
                      <a:close/>
                      <a:moveTo>
                        <a:pt x="7329" y="1558"/>
                      </a:moveTo>
                      <a:cubicBezTo>
                        <a:pt x="7457" y="1824"/>
                        <a:pt x="7589" y="2091"/>
                        <a:pt x="7718" y="2357"/>
                      </a:cubicBezTo>
                      <a:cubicBezTo>
                        <a:pt x="7750" y="2425"/>
                        <a:pt x="7787" y="2491"/>
                        <a:pt x="7819" y="2558"/>
                      </a:cubicBezTo>
                      <a:cubicBezTo>
                        <a:pt x="7839" y="2598"/>
                        <a:pt x="7811" y="2634"/>
                        <a:pt x="7946" y="2660"/>
                      </a:cubicBezTo>
                      <a:cubicBezTo>
                        <a:pt x="8056" y="2681"/>
                        <a:pt x="8166" y="2702"/>
                        <a:pt x="8275" y="2723"/>
                      </a:cubicBezTo>
                      <a:cubicBezTo>
                        <a:pt x="8654" y="2796"/>
                        <a:pt x="9097" y="2882"/>
                        <a:pt x="9407" y="2942"/>
                      </a:cubicBezTo>
                      <a:cubicBezTo>
                        <a:pt x="9276" y="2681"/>
                        <a:pt x="9149" y="2418"/>
                        <a:pt x="9018" y="2157"/>
                      </a:cubicBezTo>
                      <a:cubicBezTo>
                        <a:pt x="8985" y="2091"/>
                        <a:pt x="8949" y="2026"/>
                        <a:pt x="8917" y="1961"/>
                      </a:cubicBezTo>
                      <a:cubicBezTo>
                        <a:pt x="8897" y="1920"/>
                        <a:pt x="8914" y="1885"/>
                        <a:pt x="8782" y="1858"/>
                      </a:cubicBezTo>
                      <a:cubicBezTo>
                        <a:pt x="8675" y="1836"/>
                        <a:pt x="8569" y="1813"/>
                        <a:pt x="8461" y="1791"/>
                      </a:cubicBezTo>
                      <a:cubicBezTo>
                        <a:pt x="8086" y="1713"/>
                        <a:pt x="7705" y="1636"/>
                        <a:pt x="7329" y="1558"/>
                      </a:cubicBezTo>
                      <a:close/>
                      <a:moveTo>
                        <a:pt x="718" y="2034"/>
                      </a:moveTo>
                      <a:cubicBezTo>
                        <a:pt x="833" y="2322"/>
                        <a:pt x="948" y="2609"/>
                        <a:pt x="1064" y="2897"/>
                      </a:cubicBezTo>
                      <a:cubicBezTo>
                        <a:pt x="1091" y="2965"/>
                        <a:pt x="1112" y="3034"/>
                        <a:pt x="1140" y="3101"/>
                      </a:cubicBezTo>
                      <a:cubicBezTo>
                        <a:pt x="1154" y="3139"/>
                        <a:pt x="1176" y="3176"/>
                        <a:pt x="1191" y="3214"/>
                      </a:cubicBezTo>
                      <a:cubicBezTo>
                        <a:pt x="1304" y="3233"/>
                        <a:pt x="1413" y="3254"/>
                        <a:pt x="1528" y="3273"/>
                      </a:cubicBezTo>
                      <a:cubicBezTo>
                        <a:pt x="1937" y="3342"/>
                        <a:pt x="2446" y="3427"/>
                        <a:pt x="2761" y="3480"/>
                      </a:cubicBezTo>
                      <a:cubicBezTo>
                        <a:pt x="2645" y="3197"/>
                        <a:pt x="2523" y="2914"/>
                        <a:pt x="2407" y="2631"/>
                      </a:cubicBezTo>
                      <a:cubicBezTo>
                        <a:pt x="2379" y="2565"/>
                        <a:pt x="2350" y="2498"/>
                        <a:pt x="2322" y="2431"/>
                      </a:cubicBezTo>
                      <a:cubicBezTo>
                        <a:pt x="2307" y="2394"/>
                        <a:pt x="2295" y="2356"/>
                        <a:pt x="2280" y="2318"/>
                      </a:cubicBezTo>
                      <a:cubicBezTo>
                        <a:pt x="2166" y="2298"/>
                        <a:pt x="2047" y="2278"/>
                        <a:pt x="1934" y="2257"/>
                      </a:cubicBezTo>
                      <a:cubicBezTo>
                        <a:pt x="1527" y="2183"/>
                        <a:pt x="1125" y="2108"/>
                        <a:pt x="718" y="2034"/>
                      </a:cubicBezTo>
                      <a:close/>
                      <a:moveTo>
                        <a:pt x="9837" y="2077"/>
                      </a:moveTo>
                      <a:cubicBezTo>
                        <a:pt x="9974" y="2343"/>
                        <a:pt x="10115" y="2611"/>
                        <a:pt x="10251" y="2877"/>
                      </a:cubicBezTo>
                      <a:cubicBezTo>
                        <a:pt x="10286" y="2943"/>
                        <a:pt x="10318" y="3009"/>
                        <a:pt x="10352" y="3075"/>
                      </a:cubicBezTo>
                      <a:cubicBezTo>
                        <a:pt x="10379" y="3125"/>
                        <a:pt x="10394" y="3134"/>
                        <a:pt x="10555" y="3165"/>
                      </a:cubicBezTo>
                      <a:cubicBezTo>
                        <a:pt x="10635" y="3180"/>
                        <a:pt x="10711" y="3194"/>
                        <a:pt x="10792" y="3210"/>
                      </a:cubicBezTo>
                      <a:cubicBezTo>
                        <a:pt x="11170" y="3283"/>
                        <a:pt x="11621" y="3369"/>
                        <a:pt x="11932" y="3429"/>
                      </a:cubicBezTo>
                      <a:cubicBezTo>
                        <a:pt x="11790" y="3165"/>
                        <a:pt x="11650" y="2901"/>
                        <a:pt x="11509" y="2637"/>
                      </a:cubicBezTo>
                      <a:cubicBezTo>
                        <a:pt x="11472" y="2567"/>
                        <a:pt x="11437" y="2498"/>
                        <a:pt x="11400" y="2427"/>
                      </a:cubicBezTo>
                      <a:cubicBezTo>
                        <a:pt x="11370" y="2372"/>
                        <a:pt x="11064" y="2331"/>
                        <a:pt x="10893" y="2296"/>
                      </a:cubicBezTo>
                      <a:cubicBezTo>
                        <a:pt x="10542" y="2223"/>
                        <a:pt x="10190" y="2150"/>
                        <a:pt x="9837" y="2077"/>
                      </a:cubicBezTo>
                      <a:close/>
                      <a:moveTo>
                        <a:pt x="3217" y="2511"/>
                      </a:moveTo>
                      <a:cubicBezTo>
                        <a:pt x="3335" y="2791"/>
                        <a:pt x="3452" y="3071"/>
                        <a:pt x="3572" y="3351"/>
                      </a:cubicBezTo>
                      <a:cubicBezTo>
                        <a:pt x="3599" y="3417"/>
                        <a:pt x="3629" y="3483"/>
                        <a:pt x="3656" y="3549"/>
                      </a:cubicBezTo>
                      <a:cubicBezTo>
                        <a:pt x="3672" y="3586"/>
                        <a:pt x="3690" y="3623"/>
                        <a:pt x="3707" y="3660"/>
                      </a:cubicBezTo>
                      <a:cubicBezTo>
                        <a:pt x="3822" y="3679"/>
                        <a:pt x="3937" y="3697"/>
                        <a:pt x="4053" y="3717"/>
                      </a:cubicBezTo>
                      <a:cubicBezTo>
                        <a:pt x="4462" y="3786"/>
                        <a:pt x="4963" y="3870"/>
                        <a:pt x="5278" y="3923"/>
                      </a:cubicBezTo>
                      <a:cubicBezTo>
                        <a:pt x="5156" y="3648"/>
                        <a:pt x="5036" y="3374"/>
                        <a:pt x="4914" y="3099"/>
                      </a:cubicBezTo>
                      <a:cubicBezTo>
                        <a:pt x="4887" y="3034"/>
                        <a:pt x="4860" y="2968"/>
                        <a:pt x="4830" y="2903"/>
                      </a:cubicBezTo>
                      <a:cubicBezTo>
                        <a:pt x="4814" y="2867"/>
                        <a:pt x="4795" y="2831"/>
                        <a:pt x="4779" y="2795"/>
                      </a:cubicBezTo>
                      <a:cubicBezTo>
                        <a:pt x="4665" y="2774"/>
                        <a:pt x="4548" y="2754"/>
                        <a:pt x="4433" y="2733"/>
                      </a:cubicBezTo>
                      <a:cubicBezTo>
                        <a:pt x="4027" y="2659"/>
                        <a:pt x="3622" y="2585"/>
                        <a:pt x="3217" y="2511"/>
                      </a:cubicBezTo>
                      <a:close/>
                      <a:moveTo>
                        <a:pt x="5725" y="2944"/>
                      </a:moveTo>
                      <a:cubicBezTo>
                        <a:pt x="5851" y="3218"/>
                        <a:pt x="5972" y="3492"/>
                        <a:pt x="6097" y="3766"/>
                      </a:cubicBezTo>
                      <a:cubicBezTo>
                        <a:pt x="6128" y="3835"/>
                        <a:pt x="6160" y="3905"/>
                        <a:pt x="6190" y="3974"/>
                      </a:cubicBezTo>
                      <a:cubicBezTo>
                        <a:pt x="6208" y="4015"/>
                        <a:pt x="6182" y="4051"/>
                        <a:pt x="6325" y="4075"/>
                      </a:cubicBezTo>
                      <a:cubicBezTo>
                        <a:pt x="6435" y="4093"/>
                        <a:pt x="6544" y="4113"/>
                        <a:pt x="6654" y="4132"/>
                      </a:cubicBezTo>
                      <a:cubicBezTo>
                        <a:pt x="7037" y="4197"/>
                        <a:pt x="7488" y="4271"/>
                        <a:pt x="7802" y="4324"/>
                      </a:cubicBezTo>
                      <a:cubicBezTo>
                        <a:pt x="7676" y="4055"/>
                        <a:pt x="7549" y="3786"/>
                        <a:pt x="7422" y="3517"/>
                      </a:cubicBezTo>
                      <a:cubicBezTo>
                        <a:pt x="7391" y="3448"/>
                        <a:pt x="7353" y="3382"/>
                        <a:pt x="7321" y="3314"/>
                      </a:cubicBezTo>
                      <a:cubicBezTo>
                        <a:pt x="7303" y="3274"/>
                        <a:pt x="7332" y="3237"/>
                        <a:pt x="7194" y="3212"/>
                      </a:cubicBezTo>
                      <a:cubicBezTo>
                        <a:pt x="7085" y="3192"/>
                        <a:pt x="6974" y="3173"/>
                        <a:pt x="6865" y="3153"/>
                      </a:cubicBezTo>
                      <a:cubicBezTo>
                        <a:pt x="6485" y="3083"/>
                        <a:pt x="6106" y="3013"/>
                        <a:pt x="5725" y="2944"/>
                      </a:cubicBezTo>
                      <a:close/>
                      <a:moveTo>
                        <a:pt x="8225" y="3420"/>
                      </a:moveTo>
                      <a:cubicBezTo>
                        <a:pt x="8354" y="3687"/>
                        <a:pt x="8486" y="3954"/>
                        <a:pt x="8613" y="4220"/>
                      </a:cubicBezTo>
                      <a:cubicBezTo>
                        <a:pt x="8647" y="4287"/>
                        <a:pt x="8674" y="4353"/>
                        <a:pt x="8706" y="4420"/>
                      </a:cubicBezTo>
                      <a:cubicBezTo>
                        <a:pt x="8726" y="4460"/>
                        <a:pt x="8700" y="4497"/>
                        <a:pt x="8841" y="4520"/>
                      </a:cubicBezTo>
                      <a:cubicBezTo>
                        <a:pt x="8951" y="4539"/>
                        <a:pt x="9059" y="4557"/>
                        <a:pt x="9170" y="4576"/>
                      </a:cubicBezTo>
                      <a:cubicBezTo>
                        <a:pt x="9552" y="4640"/>
                        <a:pt x="10004" y="4717"/>
                        <a:pt x="10319" y="4770"/>
                      </a:cubicBezTo>
                      <a:cubicBezTo>
                        <a:pt x="10188" y="4509"/>
                        <a:pt x="10062" y="4246"/>
                        <a:pt x="9930" y="3985"/>
                      </a:cubicBezTo>
                      <a:cubicBezTo>
                        <a:pt x="9898" y="3919"/>
                        <a:pt x="9861" y="3854"/>
                        <a:pt x="9829" y="3788"/>
                      </a:cubicBezTo>
                      <a:cubicBezTo>
                        <a:pt x="9809" y="3749"/>
                        <a:pt x="9830" y="3713"/>
                        <a:pt x="9694" y="3688"/>
                      </a:cubicBezTo>
                      <a:cubicBezTo>
                        <a:pt x="9585" y="3668"/>
                        <a:pt x="9481" y="3649"/>
                        <a:pt x="9373" y="3629"/>
                      </a:cubicBezTo>
                      <a:cubicBezTo>
                        <a:pt x="8992" y="3560"/>
                        <a:pt x="8605" y="3490"/>
                        <a:pt x="8225" y="3420"/>
                      </a:cubicBezTo>
                      <a:close/>
                      <a:moveTo>
                        <a:pt x="10732" y="3897"/>
                      </a:moveTo>
                      <a:cubicBezTo>
                        <a:pt x="10868" y="4163"/>
                        <a:pt x="11002" y="4428"/>
                        <a:pt x="11138" y="4694"/>
                      </a:cubicBezTo>
                      <a:cubicBezTo>
                        <a:pt x="11172" y="4761"/>
                        <a:pt x="11205" y="4828"/>
                        <a:pt x="11239" y="4895"/>
                      </a:cubicBezTo>
                      <a:cubicBezTo>
                        <a:pt x="11265" y="4944"/>
                        <a:pt x="11281" y="4950"/>
                        <a:pt x="11450" y="4978"/>
                      </a:cubicBezTo>
                      <a:cubicBezTo>
                        <a:pt x="11531" y="4992"/>
                        <a:pt x="11614" y="5005"/>
                        <a:pt x="11695" y="5019"/>
                      </a:cubicBezTo>
                      <a:cubicBezTo>
                        <a:pt x="12079" y="5084"/>
                        <a:pt x="12529" y="5161"/>
                        <a:pt x="12843" y="5213"/>
                      </a:cubicBezTo>
                      <a:cubicBezTo>
                        <a:pt x="12702" y="4950"/>
                        <a:pt x="12563" y="4686"/>
                        <a:pt x="12421" y="4422"/>
                      </a:cubicBezTo>
                      <a:cubicBezTo>
                        <a:pt x="12384" y="4352"/>
                        <a:pt x="12349" y="4280"/>
                        <a:pt x="12311" y="4210"/>
                      </a:cubicBezTo>
                      <a:cubicBezTo>
                        <a:pt x="12283" y="4157"/>
                        <a:pt x="11969" y="4123"/>
                        <a:pt x="11796" y="4091"/>
                      </a:cubicBezTo>
                      <a:cubicBezTo>
                        <a:pt x="11441" y="4026"/>
                        <a:pt x="11088" y="3962"/>
                        <a:pt x="10732" y="3897"/>
                      </a:cubicBezTo>
                      <a:close/>
                      <a:moveTo>
                        <a:pt x="1613" y="4071"/>
                      </a:moveTo>
                      <a:cubicBezTo>
                        <a:pt x="1724" y="4349"/>
                        <a:pt x="1831" y="4627"/>
                        <a:pt x="1942" y="4905"/>
                      </a:cubicBezTo>
                      <a:cubicBezTo>
                        <a:pt x="1970" y="4973"/>
                        <a:pt x="1999" y="5041"/>
                        <a:pt x="2027" y="5109"/>
                      </a:cubicBezTo>
                      <a:cubicBezTo>
                        <a:pt x="2041" y="5146"/>
                        <a:pt x="2053" y="5183"/>
                        <a:pt x="2069" y="5220"/>
                      </a:cubicBezTo>
                      <a:cubicBezTo>
                        <a:pt x="2085" y="5263"/>
                        <a:pt x="2226" y="5272"/>
                        <a:pt x="2373" y="5293"/>
                      </a:cubicBezTo>
                      <a:cubicBezTo>
                        <a:pt x="2805" y="5356"/>
                        <a:pt x="3356" y="5435"/>
                        <a:pt x="3673" y="5481"/>
                      </a:cubicBezTo>
                      <a:cubicBezTo>
                        <a:pt x="3556" y="5199"/>
                        <a:pt x="3435" y="4915"/>
                        <a:pt x="3319" y="4633"/>
                      </a:cubicBezTo>
                      <a:cubicBezTo>
                        <a:pt x="3291" y="4566"/>
                        <a:pt x="3262" y="4499"/>
                        <a:pt x="3234" y="4432"/>
                      </a:cubicBezTo>
                      <a:cubicBezTo>
                        <a:pt x="3220" y="4395"/>
                        <a:pt x="3208" y="4357"/>
                        <a:pt x="3192" y="4320"/>
                      </a:cubicBezTo>
                      <a:cubicBezTo>
                        <a:pt x="3077" y="4302"/>
                        <a:pt x="2961" y="4283"/>
                        <a:pt x="2846" y="4265"/>
                      </a:cubicBezTo>
                      <a:cubicBezTo>
                        <a:pt x="2435" y="4200"/>
                        <a:pt x="2023" y="4136"/>
                        <a:pt x="1613" y="4071"/>
                      </a:cubicBezTo>
                      <a:close/>
                      <a:moveTo>
                        <a:pt x="4112" y="4502"/>
                      </a:moveTo>
                      <a:cubicBezTo>
                        <a:pt x="4227" y="4772"/>
                        <a:pt x="4343" y="5043"/>
                        <a:pt x="4458" y="5314"/>
                      </a:cubicBezTo>
                      <a:cubicBezTo>
                        <a:pt x="4486" y="5380"/>
                        <a:pt x="4514" y="5448"/>
                        <a:pt x="4543" y="5514"/>
                      </a:cubicBezTo>
                      <a:cubicBezTo>
                        <a:pt x="4558" y="5550"/>
                        <a:pt x="4578" y="5586"/>
                        <a:pt x="4594" y="5622"/>
                      </a:cubicBezTo>
                      <a:cubicBezTo>
                        <a:pt x="4611" y="5665"/>
                        <a:pt x="4752" y="5673"/>
                        <a:pt x="4898" y="5694"/>
                      </a:cubicBezTo>
                      <a:cubicBezTo>
                        <a:pt x="5329" y="5757"/>
                        <a:pt x="5872" y="5836"/>
                        <a:pt x="6190" y="5882"/>
                      </a:cubicBezTo>
                      <a:cubicBezTo>
                        <a:pt x="6068" y="5607"/>
                        <a:pt x="5948" y="5331"/>
                        <a:pt x="5826" y="5056"/>
                      </a:cubicBezTo>
                      <a:cubicBezTo>
                        <a:pt x="5797" y="4991"/>
                        <a:pt x="5772" y="4927"/>
                        <a:pt x="5742" y="4862"/>
                      </a:cubicBezTo>
                      <a:cubicBezTo>
                        <a:pt x="5726" y="4826"/>
                        <a:pt x="5708" y="4790"/>
                        <a:pt x="5691" y="4753"/>
                      </a:cubicBezTo>
                      <a:cubicBezTo>
                        <a:pt x="5577" y="4735"/>
                        <a:pt x="5460" y="4717"/>
                        <a:pt x="5345" y="4698"/>
                      </a:cubicBezTo>
                      <a:cubicBezTo>
                        <a:pt x="4934" y="4633"/>
                        <a:pt x="4523" y="4567"/>
                        <a:pt x="4112" y="4502"/>
                      </a:cubicBezTo>
                      <a:close/>
                      <a:moveTo>
                        <a:pt x="6620" y="4892"/>
                      </a:moveTo>
                      <a:cubicBezTo>
                        <a:pt x="6740" y="5159"/>
                        <a:pt x="6863" y="5424"/>
                        <a:pt x="6983" y="5690"/>
                      </a:cubicBezTo>
                      <a:cubicBezTo>
                        <a:pt x="7013" y="5758"/>
                        <a:pt x="7045" y="5826"/>
                        <a:pt x="7076" y="5894"/>
                      </a:cubicBezTo>
                      <a:cubicBezTo>
                        <a:pt x="7093" y="5932"/>
                        <a:pt x="7109" y="5971"/>
                        <a:pt x="7127" y="6009"/>
                      </a:cubicBezTo>
                      <a:cubicBezTo>
                        <a:pt x="7224" y="6023"/>
                        <a:pt x="7324" y="6038"/>
                        <a:pt x="7422" y="6052"/>
                      </a:cubicBezTo>
                      <a:cubicBezTo>
                        <a:pt x="7855" y="6114"/>
                        <a:pt x="8397" y="6194"/>
                        <a:pt x="8714" y="6240"/>
                      </a:cubicBezTo>
                      <a:cubicBezTo>
                        <a:pt x="8587" y="5971"/>
                        <a:pt x="8461" y="5702"/>
                        <a:pt x="8334" y="5432"/>
                      </a:cubicBezTo>
                      <a:cubicBezTo>
                        <a:pt x="8303" y="5364"/>
                        <a:pt x="8274" y="5296"/>
                        <a:pt x="8241" y="5228"/>
                      </a:cubicBezTo>
                      <a:cubicBezTo>
                        <a:pt x="8223" y="5188"/>
                        <a:pt x="8249" y="5150"/>
                        <a:pt x="8106" y="5128"/>
                      </a:cubicBezTo>
                      <a:cubicBezTo>
                        <a:pt x="7995" y="5110"/>
                        <a:pt x="7887" y="5094"/>
                        <a:pt x="7777" y="5076"/>
                      </a:cubicBezTo>
                      <a:cubicBezTo>
                        <a:pt x="7392" y="5015"/>
                        <a:pt x="7006" y="4954"/>
                        <a:pt x="6620" y="4892"/>
                      </a:cubicBezTo>
                      <a:close/>
                      <a:moveTo>
                        <a:pt x="9120" y="5283"/>
                      </a:moveTo>
                      <a:cubicBezTo>
                        <a:pt x="9245" y="5541"/>
                        <a:pt x="9374" y="5799"/>
                        <a:pt x="9500" y="6058"/>
                      </a:cubicBezTo>
                      <a:cubicBezTo>
                        <a:pt x="9531" y="6124"/>
                        <a:pt x="9561" y="6190"/>
                        <a:pt x="9592" y="6256"/>
                      </a:cubicBezTo>
                      <a:cubicBezTo>
                        <a:pt x="9611" y="6293"/>
                        <a:pt x="9625" y="6330"/>
                        <a:pt x="9643" y="6367"/>
                      </a:cubicBezTo>
                      <a:cubicBezTo>
                        <a:pt x="9741" y="6381"/>
                        <a:pt x="9840" y="6395"/>
                        <a:pt x="9939" y="6409"/>
                      </a:cubicBezTo>
                      <a:cubicBezTo>
                        <a:pt x="10371" y="6472"/>
                        <a:pt x="10922" y="6551"/>
                        <a:pt x="11239" y="6598"/>
                      </a:cubicBezTo>
                      <a:cubicBezTo>
                        <a:pt x="11107" y="6336"/>
                        <a:pt x="10973" y="6074"/>
                        <a:pt x="10842" y="5812"/>
                      </a:cubicBezTo>
                      <a:cubicBezTo>
                        <a:pt x="10809" y="5747"/>
                        <a:pt x="10774" y="5682"/>
                        <a:pt x="10741" y="5616"/>
                      </a:cubicBezTo>
                      <a:cubicBezTo>
                        <a:pt x="10722" y="5577"/>
                        <a:pt x="10747" y="5540"/>
                        <a:pt x="10606" y="5518"/>
                      </a:cubicBezTo>
                      <a:cubicBezTo>
                        <a:pt x="10495" y="5500"/>
                        <a:pt x="10386" y="5482"/>
                        <a:pt x="10276" y="5465"/>
                      </a:cubicBezTo>
                      <a:cubicBezTo>
                        <a:pt x="9891" y="5404"/>
                        <a:pt x="9505" y="5344"/>
                        <a:pt x="9120" y="5283"/>
                      </a:cubicBezTo>
                      <a:close/>
                      <a:moveTo>
                        <a:pt x="11805" y="5716"/>
                      </a:moveTo>
                      <a:cubicBezTo>
                        <a:pt x="11938" y="5975"/>
                        <a:pt x="12068" y="6233"/>
                        <a:pt x="12202" y="6491"/>
                      </a:cubicBezTo>
                      <a:cubicBezTo>
                        <a:pt x="12235" y="6556"/>
                        <a:pt x="12270" y="6620"/>
                        <a:pt x="12303" y="6685"/>
                      </a:cubicBezTo>
                      <a:cubicBezTo>
                        <a:pt x="12325" y="6727"/>
                        <a:pt x="12294" y="6759"/>
                        <a:pt x="12447" y="6782"/>
                      </a:cubicBezTo>
                      <a:cubicBezTo>
                        <a:pt x="12541" y="6795"/>
                        <a:pt x="12631" y="6809"/>
                        <a:pt x="12725" y="6822"/>
                      </a:cubicBezTo>
                      <a:cubicBezTo>
                        <a:pt x="13127" y="6881"/>
                        <a:pt x="13615" y="6952"/>
                        <a:pt x="13933" y="6998"/>
                      </a:cubicBezTo>
                      <a:cubicBezTo>
                        <a:pt x="13792" y="6735"/>
                        <a:pt x="13653" y="6471"/>
                        <a:pt x="13511" y="6207"/>
                      </a:cubicBezTo>
                      <a:cubicBezTo>
                        <a:pt x="13474" y="6136"/>
                        <a:pt x="13439" y="6065"/>
                        <a:pt x="13401" y="5994"/>
                      </a:cubicBezTo>
                      <a:cubicBezTo>
                        <a:pt x="13373" y="5943"/>
                        <a:pt x="13062" y="5914"/>
                        <a:pt x="12886" y="5886"/>
                      </a:cubicBezTo>
                      <a:cubicBezTo>
                        <a:pt x="12527" y="5829"/>
                        <a:pt x="12165" y="5773"/>
                        <a:pt x="11805" y="5716"/>
                      </a:cubicBezTo>
                      <a:close/>
                      <a:moveTo>
                        <a:pt x="2322" y="6148"/>
                      </a:moveTo>
                      <a:cubicBezTo>
                        <a:pt x="2433" y="6426"/>
                        <a:pt x="2550" y="6704"/>
                        <a:pt x="2660" y="6982"/>
                      </a:cubicBezTo>
                      <a:cubicBezTo>
                        <a:pt x="2688" y="7050"/>
                        <a:pt x="2717" y="7120"/>
                        <a:pt x="2744" y="7188"/>
                      </a:cubicBezTo>
                      <a:cubicBezTo>
                        <a:pt x="2758" y="7225"/>
                        <a:pt x="2772" y="7262"/>
                        <a:pt x="2787" y="7299"/>
                      </a:cubicBezTo>
                      <a:cubicBezTo>
                        <a:pt x="2804" y="7343"/>
                        <a:pt x="2939" y="7345"/>
                        <a:pt x="3091" y="7364"/>
                      </a:cubicBezTo>
                      <a:cubicBezTo>
                        <a:pt x="3529" y="7418"/>
                        <a:pt x="4086" y="7486"/>
                        <a:pt x="4408" y="7526"/>
                      </a:cubicBezTo>
                      <a:cubicBezTo>
                        <a:pt x="4293" y="7252"/>
                        <a:pt x="4175" y="6977"/>
                        <a:pt x="4062" y="6704"/>
                      </a:cubicBezTo>
                      <a:cubicBezTo>
                        <a:pt x="4034" y="6637"/>
                        <a:pt x="4005" y="6571"/>
                        <a:pt x="3977" y="6504"/>
                      </a:cubicBezTo>
                      <a:cubicBezTo>
                        <a:pt x="3962" y="6467"/>
                        <a:pt x="3950" y="6430"/>
                        <a:pt x="3935" y="6393"/>
                      </a:cubicBezTo>
                      <a:cubicBezTo>
                        <a:pt x="3917" y="6350"/>
                        <a:pt x="3778" y="6345"/>
                        <a:pt x="3631" y="6326"/>
                      </a:cubicBezTo>
                      <a:cubicBezTo>
                        <a:pt x="3196" y="6267"/>
                        <a:pt x="2756" y="6207"/>
                        <a:pt x="2322" y="6148"/>
                      </a:cubicBezTo>
                      <a:close/>
                      <a:moveTo>
                        <a:pt x="5007" y="6495"/>
                      </a:moveTo>
                      <a:cubicBezTo>
                        <a:pt x="5121" y="6766"/>
                        <a:pt x="5238" y="7037"/>
                        <a:pt x="5354" y="7307"/>
                      </a:cubicBezTo>
                      <a:cubicBezTo>
                        <a:pt x="5380" y="7374"/>
                        <a:pt x="5410" y="7441"/>
                        <a:pt x="5438" y="7507"/>
                      </a:cubicBezTo>
                      <a:cubicBezTo>
                        <a:pt x="5453" y="7543"/>
                        <a:pt x="5464" y="7578"/>
                        <a:pt x="5480" y="7614"/>
                      </a:cubicBezTo>
                      <a:cubicBezTo>
                        <a:pt x="5498" y="7657"/>
                        <a:pt x="5643" y="7661"/>
                        <a:pt x="5793" y="7679"/>
                      </a:cubicBezTo>
                      <a:cubicBezTo>
                        <a:pt x="6230" y="7732"/>
                        <a:pt x="6780" y="7799"/>
                        <a:pt x="7101" y="7839"/>
                      </a:cubicBezTo>
                      <a:cubicBezTo>
                        <a:pt x="6985" y="7572"/>
                        <a:pt x="6873" y="7307"/>
                        <a:pt x="6755" y="7041"/>
                      </a:cubicBezTo>
                      <a:cubicBezTo>
                        <a:pt x="6727" y="6976"/>
                        <a:pt x="6691" y="6910"/>
                        <a:pt x="6662" y="6845"/>
                      </a:cubicBezTo>
                      <a:cubicBezTo>
                        <a:pt x="6647" y="6810"/>
                        <a:pt x="6636" y="6774"/>
                        <a:pt x="6620" y="6739"/>
                      </a:cubicBezTo>
                      <a:cubicBezTo>
                        <a:pt x="6601" y="6696"/>
                        <a:pt x="6454" y="6691"/>
                        <a:pt x="6308" y="6671"/>
                      </a:cubicBezTo>
                      <a:cubicBezTo>
                        <a:pt x="5874" y="6612"/>
                        <a:pt x="5440" y="6554"/>
                        <a:pt x="5007" y="6495"/>
                      </a:cubicBezTo>
                      <a:close/>
                      <a:moveTo>
                        <a:pt x="7515" y="6841"/>
                      </a:moveTo>
                      <a:cubicBezTo>
                        <a:pt x="7635" y="7107"/>
                        <a:pt x="7749" y="7374"/>
                        <a:pt x="7870" y="7640"/>
                      </a:cubicBezTo>
                      <a:cubicBezTo>
                        <a:pt x="7901" y="7708"/>
                        <a:pt x="7933" y="7775"/>
                        <a:pt x="7963" y="7843"/>
                      </a:cubicBezTo>
                      <a:cubicBezTo>
                        <a:pt x="7980" y="7881"/>
                        <a:pt x="7997" y="7919"/>
                        <a:pt x="8013" y="7957"/>
                      </a:cubicBezTo>
                      <a:cubicBezTo>
                        <a:pt x="8113" y="7969"/>
                        <a:pt x="8218" y="7982"/>
                        <a:pt x="8317" y="7994"/>
                      </a:cubicBezTo>
                      <a:cubicBezTo>
                        <a:pt x="8755" y="8047"/>
                        <a:pt x="9305" y="8114"/>
                        <a:pt x="9626" y="8153"/>
                      </a:cubicBezTo>
                      <a:cubicBezTo>
                        <a:pt x="9503" y="7892"/>
                        <a:pt x="9377" y="7632"/>
                        <a:pt x="9255" y="7370"/>
                      </a:cubicBezTo>
                      <a:cubicBezTo>
                        <a:pt x="9222" y="7303"/>
                        <a:pt x="9193" y="7237"/>
                        <a:pt x="9162" y="7170"/>
                      </a:cubicBezTo>
                      <a:cubicBezTo>
                        <a:pt x="9144" y="7133"/>
                        <a:pt x="9128" y="7095"/>
                        <a:pt x="9111" y="7058"/>
                      </a:cubicBezTo>
                      <a:cubicBezTo>
                        <a:pt x="9012" y="7044"/>
                        <a:pt x="8914" y="7030"/>
                        <a:pt x="8816" y="7017"/>
                      </a:cubicBezTo>
                      <a:cubicBezTo>
                        <a:pt x="8382" y="6958"/>
                        <a:pt x="7949" y="6900"/>
                        <a:pt x="7515" y="6841"/>
                      </a:cubicBezTo>
                      <a:close/>
                      <a:moveTo>
                        <a:pt x="10192" y="7188"/>
                      </a:moveTo>
                      <a:cubicBezTo>
                        <a:pt x="10316" y="7447"/>
                        <a:pt x="10448" y="7705"/>
                        <a:pt x="10572" y="7963"/>
                      </a:cubicBezTo>
                      <a:cubicBezTo>
                        <a:pt x="10603" y="8030"/>
                        <a:pt x="10633" y="8096"/>
                        <a:pt x="10665" y="8162"/>
                      </a:cubicBezTo>
                      <a:cubicBezTo>
                        <a:pt x="10684" y="8198"/>
                        <a:pt x="10699" y="8235"/>
                        <a:pt x="10716" y="8272"/>
                      </a:cubicBezTo>
                      <a:cubicBezTo>
                        <a:pt x="10815" y="8284"/>
                        <a:pt x="10919" y="8297"/>
                        <a:pt x="11020" y="8309"/>
                      </a:cubicBezTo>
                      <a:cubicBezTo>
                        <a:pt x="11456" y="8362"/>
                        <a:pt x="12007" y="8429"/>
                        <a:pt x="12328" y="8468"/>
                      </a:cubicBezTo>
                      <a:cubicBezTo>
                        <a:pt x="12202" y="8214"/>
                        <a:pt x="12076" y="7961"/>
                        <a:pt x="11948" y="7708"/>
                      </a:cubicBezTo>
                      <a:cubicBezTo>
                        <a:pt x="11916" y="7643"/>
                        <a:pt x="11879" y="7578"/>
                        <a:pt x="11847" y="7513"/>
                      </a:cubicBezTo>
                      <a:cubicBezTo>
                        <a:pt x="11829" y="7477"/>
                        <a:pt x="11815" y="7440"/>
                        <a:pt x="11796" y="7403"/>
                      </a:cubicBezTo>
                      <a:cubicBezTo>
                        <a:pt x="11697" y="7390"/>
                        <a:pt x="11600" y="7378"/>
                        <a:pt x="11501" y="7364"/>
                      </a:cubicBezTo>
                      <a:cubicBezTo>
                        <a:pt x="11065" y="7306"/>
                        <a:pt x="10627" y="7247"/>
                        <a:pt x="10192" y="7188"/>
                      </a:cubicBezTo>
                      <a:close/>
                      <a:moveTo>
                        <a:pt x="12700" y="7534"/>
                      </a:moveTo>
                      <a:cubicBezTo>
                        <a:pt x="12832" y="7792"/>
                        <a:pt x="12963" y="8050"/>
                        <a:pt x="13097" y="8309"/>
                      </a:cubicBezTo>
                      <a:cubicBezTo>
                        <a:pt x="13130" y="8374"/>
                        <a:pt x="13164" y="8440"/>
                        <a:pt x="13198" y="8505"/>
                      </a:cubicBezTo>
                      <a:cubicBezTo>
                        <a:pt x="13219" y="8546"/>
                        <a:pt x="13183" y="8580"/>
                        <a:pt x="13342" y="8599"/>
                      </a:cubicBezTo>
                      <a:cubicBezTo>
                        <a:pt x="13436" y="8611"/>
                        <a:pt x="13534" y="8622"/>
                        <a:pt x="13629" y="8634"/>
                      </a:cubicBezTo>
                      <a:cubicBezTo>
                        <a:pt x="14036" y="8684"/>
                        <a:pt x="14522" y="8744"/>
                        <a:pt x="14845" y="8783"/>
                      </a:cubicBezTo>
                      <a:cubicBezTo>
                        <a:pt x="14710" y="8528"/>
                        <a:pt x="14577" y="8272"/>
                        <a:pt x="14439" y="8016"/>
                      </a:cubicBezTo>
                      <a:cubicBezTo>
                        <a:pt x="14409" y="7956"/>
                        <a:pt x="14372" y="7897"/>
                        <a:pt x="14338" y="7837"/>
                      </a:cubicBezTo>
                      <a:cubicBezTo>
                        <a:pt x="14317" y="7795"/>
                        <a:pt x="14351" y="7758"/>
                        <a:pt x="14195" y="7736"/>
                      </a:cubicBezTo>
                      <a:cubicBezTo>
                        <a:pt x="14100" y="7724"/>
                        <a:pt x="14000" y="7710"/>
                        <a:pt x="13907" y="7697"/>
                      </a:cubicBezTo>
                      <a:cubicBezTo>
                        <a:pt x="13504" y="7643"/>
                        <a:pt x="13104" y="7589"/>
                        <a:pt x="12700" y="7534"/>
                      </a:cubicBezTo>
                      <a:close/>
                      <a:moveTo>
                        <a:pt x="3217" y="8184"/>
                      </a:moveTo>
                      <a:cubicBezTo>
                        <a:pt x="3328" y="8462"/>
                        <a:pt x="3444" y="8740"/>
                        <a:pt x="3555" y="9018"/>
                      </a:cubicBezTo>
                      <a:cubicBezTo>
                        <a:pt x="3583" y="9087"/>
                        <a:pt x="3610" y="9154"/>
                        <a:pt x="3639" y="9223"/>
                      </a:cubicBezTo>
                      <a:cubicBezTo>
                        <a:pt x="3653" y="9260"/>
                        <a:pt x="3668" y="9298"/>
                        <a:pt x="3682" y="9335"/>
                      </a:cubicBezTo>
                      <a:cubicBezTo>
                        <a:pt x="3701" y="9379"/>
                        <a:pt x="3838" y="9379"/>
                        <a:pt x="3994" y="9394"/>
                      </a:cubicBezTo>
                      <a:cubicBezTo>
                        <a:pt x="4436" y="9438"/>
                        <a:pt x="4994" y="9493"/>
                        <a:pt x="5320" y="9525"/>
                      </a:cubicBezTo>
                      <a:cubicBezTo>
                        <a:pt x="5206" y="9252"/>
                        <a:pt x="5096" y="8979"/>
                        <a:pt x="4982" y="8705"/>
                      </a:cubicBezTo>
                      <a:cubicBezTo>
                        <a:pt x="4954" y="8638"/>
                        <a:pt x="4924" y="8570"/>
                        <a:pt x="4898" y="8503"/>
                      </a:cubicBezTo>
                      <a:cubicBezTo>
                        <a:pt x="4882" y="8467"/>
                        <a:pt x="4862" y="8431"/>
                        <a:pt x="4847" y="8395"/>
                      </a:cubicBezTo>
                      <a:cubicBezTo>
                        <a:pt x="4829" y="8351"/>
                        <a:pt x="4686" y="8348"/>
                        <a:pt x="4534" y="8331"/>
                      </a:cubicBezTo>
                      <a:cubicBezTo>
                        <a:pt x="4095" y="8282"/>
                        <a:pt x="3657" y="8234"/>
                        <a:pt x="3217" y="8184"/>
                      </a:cubicBezTo>
                      <a:close/>
                      <a:moveTo>
                        <a:pt x="5725" y="8487"/>
                      </a:moveTo>
                      <a:cubicBezTo>
                        <a:pt x="5839" y="8757"/>
                        <a:pt x="5949" y="9028"/>
                        <a:pt x="6063" y="9298"/>
                      </a:cubicBezTo>
                      <a:cubicBezTo>
                        <a:pt x="6091" y="9365"/>
                        <a:pt x="6127" y="9432"/>
                        <a:pt x="6156" y="9499"/>
                      </a:cubicBezTo>
                      <a:cubicBezTo>
                        <a:pt x="6171" y="9535"/>
                        <a:pt x="6184" y="9571"/>
                        <a:pt x="6198" y="9607"/>
                      </a:cubicBezTo>
                      <a:cubicBezTo>
                        <a:pt x="6216" y="9650"/>
                        <a:pt x="6356" y="9649"/>
                        <a:pt x="6510" y="9664"/>
                      </a:cubicBezTo>
                      <a:cubicBezTo>
                        <a:pt x="6952" y="9708"/>
                        <a:pt x="7510" y="9765"/>
                        <a:pt x="7836" y="9797"/>
                      </a:cubicBezTo>
                      <a:cubicBezTo>
                        <a:pt x="7718" y="9531"/>
                        <a:pt x="7599" y="9266"/>
                        <a:pt x="7481" y="9000"/>
                      </a:cubicBezTo>
                      <a:cubicBezTo>
                        <a:pt x="7453" y="8934"/>
                        <a:pt x="7427" y="8869"/>
                        <a:pt x="7397" y="8804"/>
                      </a:cubicBezTo>
                      <a:cubicBezTo>
                        <a:pt x="7382" y="8768"/>
                        <a:pt x="7370" y="8733"/>
                        <a:pt x="7355" y="8697"/>
                      </a:cubicBezTo>
                      <a:cubicBezTo>
                        <a:pt x="7337" y="8654"/>
                        <a:pt x="7191" y="8651"/>
                        <a:pt x="7042" y="8634"/>
                      </a:cubicBezTo>
                      <a:cubicBezTo>
                        <a:pt x="6603" y="8584"/>
                        <a:pt x="6163" y="8536"/>
                        <a:pt x="5725" y="8487"/>
                      </a:cubicBezTo>
                      <a:close/>
                      <a:moveTo>
                        <a:pt x="8402" y="8746"/>
                      </a:moveTo>
                      <a:cubicBezTo>
                        <a:pt x="8524" y="9012"/>
                        <a:pt x="8644" y="9278"/>
                        <a:pt x="8765" y="9544"/>
                      </a:cubicBezTo>
                      <a:cubicBezTo>
                        <a:pt x="8794" y="9612"/>
                        <a:pt x="8827" y="9680"/>
                        <a:pt x="8858" y="9748"/>
                      </a:cubicBezTo>
                      <a:cubicBezTo>
                        <a:pt x="8876" y="9786"/>
                        <a:pt x="8892" y="9824"/>
                        <a:pt x="8909" y="9863"/>
                      </a:cubicBezTo>
                      <a:cubicBezTo>
                        <a:pt x="9008" y="9873"/>
                        <a:pt x="9112" y="9883"/>
                        <a:pt x="9213" y="9893"/>
                      </a:cubicBezTo>
                      <a:cubicBezTo>
                        <a:pt x="9655" y="9937"/>
                        <a:pt x="10213" y="9992"/>
                        <a:pt x="10538" y="10024"/>
                      </a:cubicBezTo>
                      <a:cubicBezTo>
                        <a:pt x="10415" y="9763"/>
                        <a:pt x="10299" y="9502"/>
                        <a:pt x="10175" y="9241"/>
                      </a:cubicBezTo>
                      <a:cubicBezTo>
                        <a:pt x="10144" y="9174"/>
                        <a:pt x="10106" y="9107"/>
                        <a:pt x="10074" y="9041"/>
                      </a:cubicBezTo>
                      <a:cubicBezTo>
                        <a:pt x="10057" y="9003"/>
                        <a:pt x="10041" y="8965"/>
                        <a:pt x="10023" y="8928"/>
                      </a:cubicBezTo>
                      <a:cubicBezTo>
                        <a:pt x="9925" y="8917"/>
                        <a:pt x="9819" y="8907"/>
                        <a:pt x="9719" y="8896"/>
                      </a:cubicBezTo>
                      <a:cubicBezTo>
                        <a:pt x="9280" y="8846"/>
                        <a:pt x="8842" y="8796"/>
                        <a:pt x="8402" y="8746"/>
                      </a:cubicBezTo>
                      <a:close/>
                      <a:moveTo>
                        <a:pt x="11087" y="9049"/>
                      </a:moveTo>
                      <a:cubicBezTo>
                        <a:pt x="11212" y="9307"/>
                        <a:pt x="11342" y="9567"/>
                        <a:pt x="11467" y="9826"/>
                      </a:cubicBezTo>
                      <a:cubicBezTo>
                        <a:pt x="11499" y="9892"/>
                        <a:pt x="11527" y="9956"/>
                        <a:pt x="11560" y="10022"/>
                      </a:cubicBezTo>
                      <a:cubicBezTo>
                        <a:pt x="11577" y="10059"/>
                        <a:pt x="11592" y="10097"/>
                        <a:pt x="11611" y="10135"/>
                      </a:cubicBezTo>
                      <a:cubicBezTo>
                        <a:pt x="11711" y="10144"/>
                        <a:pt x="11813" y="10153"/>
                        <a:pt x="11915" y="10163"/>
                      </a:cubicBezTo>
                      <a:cubicBezTo>
                        <a:pt x="12356" y="10207"/>
                        <a:pt x="12915" y="10264"/>
                        <a:pt x="13240" y="10296"/>
                      </a:cubicBezTo>
                      <a:cubicBezTo>
                        <a:pt x="13112" y="10043"/>
                        <a:pt x="12989" y="9789"/>
                        <a:pt x="12860" y="9535"/>
                      </a:cubicBezTo>
                      <a:cubicBezTo>
                        <a:pt x="12829" y="9471"/>
                        <a:pt x="12791" y="9406"/>
                        <a:pt x="12759" y="9341"/>
                      </a:cubicBezTo>
                      <a:cubicBezTo>
                        <a:pt x="12742" y="9305"/>
                        <a:pt x="12727" y="9267"/>
                        <a:pt x="12708" y="9231"/>
                      </a:cubicBezTo>
                      <a:cubicBezTo>
                        <a:pt x="12608" y="9220"/>
                        <a:pt x="12505" y="9209"/>
                        <a:pt x="12404" y="9198"/>
                      </a:cubicBezTo>
                      <a:cubicBezTo>
                        <a:pt x="11965" y="9149"/>
                        <a:pt x="11526" y="9098"/>
                        <a:pt x="11087" y="9049"/>
                      </a:cubicBezTo>
                      <a:close/>
                      <a:moveTo>
                        <a:pt x="13595" y="9354"/>
                      </a:moveTo>
                      <a:cubicBezTo>
                        <a:pt x="13726" y="9612"/>
                        <a:pt x="13860" y="9870"/>
                        <a:pt x="13992" y="10128"/>
                      </a:cubicBezTo>
                      <a:cubicBezTo>
                        <a:pt x="14025" y="10193"/>
                        <a:pt x="14059" y="10257"/>
                        <a:pt x="14093" y="10323"/>
                      </a:cubicBezTo>
                      <a:cubicBezTo>
                        <a:pt x="14113" y="10362"/>
                        <a:pt x="14074" y="10398"/>
                        <a:pt x="14237" y="10415"/>
                      </a:cubicBezTo>
                      <a:cubicBezTo>
                        <a:pt x="14333" y="10424"/>
                        <a:pt x="14427" y="10434"/>
                        <a:pt x="14524" y="10443"/>
                      </a:cubicBezTo>
                      <a:cubicBezTo>
                        <a:pt x="14935" y="10484"/>
                        <a:pt x="15432" y="10535"/>
                        <a:pt x="15757" y="10568"/>
                      </a:cubicBezTo>
                      <a:cubicBezTo>
                        <a:pt x="15620" y="10312"/>
                        <a:pt x="15489" y="10057"/>
                        <a:pt x="15351" y="9801"/>
                      </a:cubicBezTo>
                      <a:cubicBezTo>
                        <a:pt x="15318" y="9741"/>
                        <a:pt x="15291" y="9681"/>
                        <a:pt x="15258" y="9621"/>
                      </a:cubicBezTo>
                      <a:cubicBezTo>
                        <a:pt x="15237" y="9580"/>
                        <a:pt x="15271" y="9542"/>
                        <a:pt x="15106" y="9523"/>
                      </a:cubicBezTo>
                      <a:cubicBezTo>
                        <a:pt x="15012" y="9512"/>
                        <a:pt x="14916" y="9501"/>
                        <a:pt x="14819" y="9491"/>
                      </a:cubicBezTo>
                      <a:cubicBezTo>
                        <a:pt x="14410" y="9444"/>
                        <a:pt x="14004" y="9400"/>
                        <a:pt x="13595" y="9354"/>
                      </a:cubicBezTo>
                      <a:close/>
                      <a:moveTo>
                        <a:pt x="3935" y="10218"/>
                      </a:moveTo>
                      <a:cubicBezTo>
                        <a:pt x="4046" y="10496"/>
                        <a:pt x="4153" y="10774"/>
                        <a:pt x="4264" y="11052"/>
                      </a:cubicBezTo>
                      <a:cubicBezTo>
                        <a:pt x="4291" y="11121"/>
                        <a:pt x="4321" y="11191"/>
                        <a:pt x="4349" y="11259"/>
                      </a:cubicBezTo>
                      <a:cubicBezTo>
                        <a:pt x="4364" y="11296"/>
                        <a:pt x="4377" y="11332"/>
                        <a:pt x="4391" y="11369"/>
                      </a:cubicBezTo>
                      <a:cubicBezTo>
                        <a:pt x="4409" y="11414"/>
                        <a:pt x="4552" y="11410"/>
                        <a:pt x="4712" y="11423"/>
                      </a:cubicBezTo>
                      <a:cubicBezTo>
                        <a:pt x="5159" y="11457"/>
                        <a:pt x="5725" y="11501"/>
                        <a:pt x="6054" y="11527"/>
                      </a:cubicBezTo>
                      <a:cubicBezTo>
                        <a:pt x="5941" y="11253"/>
                        <a:pt x="5830" y="10980"/>
                        <a:pt x="5717" y="10707"/>
                      </a:cubicBezTo>
                      <a:cubicBezTo>
                        <a:pt x="5689" y="10640"/>
                        <a:pt x="5660" y="10572"/>
                        <a:pt x="5632" y="10505"/>
                      </a:cubicBezTo>
                      <a:cubicBezTo>
                        <a:pt x="5617" y="10468"/>
                        <a:pt x="5596" y="10433"/>
                        <a:pt x="5582" y="10396"/>
                      </a:cubicBezTo>
                      <a:cubicBezTo>
                        <a:pt x="5563" y="10352"/>
                        <a:pt x="5425" y="10353"/>
                        <a:pt x="5269" y="10339"/>
                      </a:cubicBezTo>
                      <a:cubicBezTo>
                        <a:pt x="4824" y="10299"/>
                        <a:pt x="4380" y="10258"/>
                        <a:pt x="3935" y="10218"/>
                      </a:cubicBezTo>
                      <a:close/>
                      <a:moveTo>
                        <a:pt x="6620" y="10435"/>
                      </a:moveTo>
                      <a:cubicBezTo>
                        <a:pt x="6735" y="10706"/>
                        <a:pt x="6844" y="10976"/>
                        <a:pt x="6958" y="11247"/>
                      </a:cubicBezTo>
                      <a:cubicBezTo>
                        <a:pt x="6987" y="11313"/>
                        <a:pt x="7023" y="11380"/>
                        <a:pt x="7051" y="11447"/>
                      </a:cubicBezTo>
                      <a:cubicBezTo>
                        <a:pt x="7066" y="11483"/>
                        <a:pt x="7078" y="11519"/>
                        <a:pt x="7093" y="11555"/>
                      </a:cubicBezTo>
                      <a:cubicBezTo>
                        <a:pt x="7112" y="11599"/>
                        <a:pt x="7257" y="11594"/>
                        <a:pt x="7414" y="11607"/>
                      </a:cubicBezTo>
                      <a:cubicBezTo>
                        <a:pt x="7861" y="11641"/>
                        <a:pt x="8426" y="11685"/>
                        <a:pt x="8757" y="11711"/>
                      </a:cubicBezTo>
                      <a:cubicBezTo>
                        <a:pt x="8638" y="11445"/>
                        <a:pt x="8520" y="11179"/>
                        <a:pt x="8402" y="10913"/>
                      </a:cubicBezTo>
                      <a:cubicBezTo>
                        <a:pt x="8372" y="10848"/>
                        <a:pt x="8347" y="10783"/>
                        <a:pt x="8317" y="10717"/>
                      </a:cubicBezTo>
                      <a:cubicBezTo>
                        <a:pt x="8301" y="10682"/>
                        <a:pt x="8283" y="10646"/>
                        <a:pt x="8267" y="10611"/>
                      </a:cubicBezTo>
                      <a:cubicBezTo>
                        <a:pt x="8249" y="10568"/>
                        <a:pt x="8106" y="10569"/>
                        <a:pt x="7954" y="10556"/>
                      </a:cubicBezTo>
                      <a:cubicBezTo>
                        <a:pt x="7509" y="10516"/>
                        <a:pt x="7064" y="10475"/>
                        <a:pt x="6620" y="10435"/>
                      </a:cubicBezTo>
                      <a:close/>
                      <a:moveTo>
                        <a:pt x="9297" y="10695"/>
                      </a:moveTo>
                      <a:cubicBezTo>
                        <a:pt x="9417" y="10961"/>
                        <a:pt x="9540" y="11228"/>
                        <a:pt x="9660" y="11494"/>
                      </a:cubicBezTo>
                      <a:cubicBezTo>
                        <a:pt x="9691" y="11562"/>
                        <a:pt x="9722" y="11629"/>
                        <a:pt x="9753" y="11697"/>
                      </a:cubicBezTo>
                      <a:cubicBezTo>
                        <a:pt x="9770" y="11735"/>
                        <a:pt x="9785" y="11773"/>
                        <a:pt x="9804" y="11811"/>
                      </a:cubicBezTo>
                      <a:cubicBezTo>
                        <a:pt x="9905" y="11819"/>
                        <a:pt x="10005" y="11828"/>
                        <a:pt x="10108" y="11836"/>
                      </a:cubicBezTo>
                      <a:cubicBezTo>
                        <a:pt x="10554" y="11870"/>
                        <a:pt x="11119" y="11914"/>
                        <a:pt x="11450" y="11940"/>
                      </a:cubicBezTo>
                      <a:cubicBezTo>
                        <a:pt x="11326" y="11679"/>
                        <a:pt x="11202" y="11416"/>
                        <a:pt x="11079" y="11155"/>
                      </a:cubicBezTo>
                      <a:cubicBezTo>
                        <a:pt x="11047" y="11088"/>
                        <a:pt x="11018" y="11021"/>
                        <a:pt x="10986" y="10954"/>
                      </a:cubicBezTo>
                      <a:cubicBezTo>
                        <a:pt x="10968" y="10917"/>
                        <a:pt x="10953" y="10881"/>
                        <a:pt x="10935" y="10844"/>
                      </a:cubicBezTo>
                      <a:cubicBezTo>
                        <a:pt x="10834" y="10835"/>
                        <a:pt x="10732" y="10825"/>
                        <a:pt x="10631" y="10815"/>
                      </a:cubicBezTo>
                      <a:cubicBezTo>
                        <a:pt x="10187" y="10775"/>
                        <a:pt x="9741" y="10735"/>
                        <a:pt x="9297" y="10695"/>
                      </a:cubicBezTo>
                      <a:close/>
                      <a:moveTo>
                        <a:pt x="11982" y="10911"/>
                      </a:moveTo>
                      <a:cubicBezTo>
                        <a:pt x="12106" y="11170"/>
                        <a:pt x="12230" y="11428"/>
                        <a:pt x="12354" y="11686"/>
                      </a:cubicBezTo>
                      <a:cubicBezTo>
                        <a:pt x="12387" y="11753"/>
                        <a:pt x="12423" y="11819"/>
                        <a:pt x="12455" y="11885"/>
                      </a:cubicBezTo>
                      <a:cubicBezTo>
                        <a:pt x="12473" y="11922"/>
                        <a:pt x="12488" y="11960"/>
                        <a:pt x="12506" y="11997"/>
                      </a:cubicBezTo>
                      <a:cubicBezTo>
                        <a:pt x="12608" y="12005"/>
                        <a:pt x="12709" y="12012"/>
                        <a:pt x="12810" y="12020"/>
                      </a:cubicBezTo>
                      <a:cubicBezTo>
                        <a:pt x="13258" y="12055"/>
                        <a:pt x="13823" y="12098"/>
                        <a:pt x="14152" y="12124"/>
                      </a:cubicBezTo>
                      <a:cubicBezTo>
                        <a:pt x="14025" y="11870"/>
                        <a:pt x="13899" y="11617"/>
                        <a:pt x="13772" y="11363"/>
                      </a:cubicBezTo>
                      <a:cubicBezTo>
                        <a:pt x="13741" y="11299"/>
                        <a:pt x="13705" y="11234"/>
                        <a:pt x="13671" y="11169"/>
                      </a:cubicBezTo>
                      <a:cubicBezTo>
                        <a:pt x="13654" y="11133"/>
                        <a:pt x="13638" y="11097"/>
                        <a:pt x="13620" y="11061"/>
                      </a:cubicBezTo>
                      <a:cubicBezTo>
                        <a:pt x="13519" y="11052"/>
                        <a:pt x="13418" y="11041"/>
                        <a:pt x="13316" y="11032"/>
                      </a:cubicBezTo>
                      <a:cubicBezTo>
                        <a:pt x="12873" y="10992"/>
                        <a:pt x="12426" y="10952"/>
                        <a:pt x="11982" y="10911"/>
                      </a:cubicBezTo>
                      <a:close/>
                      <a:moveTo>
                        <a:pt x="14490" y="11171"/>
                      </a:moveTo>
                      <a:cubicBezTo>
                        <a:pt x="14623" y="11429"/>
                        <a:pt x="14756" y="11688"/>
                        <a:pt x="14887" y="11946"/>
                      </a:cubicBezTo>
                      <a:cubicBezTo>
                        <a:pt x="14921" y="12011"/>
                        <a:pt x="14954" y="12077"/>
                        <a:pt x="14988" y="12142"/>
                      </a:cubicBezTo>
                      <a:cubicBezTo>
                        <a:pt x="15008" y="12182"/>
                        <a:pt x="14965" y="12219"/>
                        <a:pt x="15132" y="12232"/>
                      </a:cubicBezTo>
                      <a:cubicBezTo>
                        <a:pt x="15229" y="12240"/>
                        <a:pt x="15330" y="12247"/>
                        <a:pt x="15427" y="12255"/>
                      </a:cubicBezTo>
                      <a:cubicBezTo>
                        <a:pt x="15843" y="12287"/>
                        <a:pt x="16348" y="12327"/>
                        <a:pt x="16677" y="12353"/>
                      </a:cubicBezTo>
                      <a:cubicBezTo>
                        <a:pt x="16542" y="12097"/>
                        <a:pt x="16400" y="11840"/>
                        <a:pt x="16263" y="11584"/>
                      </a:cubicBezTo>
                      <a:cubicBezTo>
                        <a:pt x="16231" y="11524"/>
                        <a:pt x="16202" y="11464"/>
                        <a:pt x="16170" y="11404"/>
                      </a:cubicBezTo>
                      <a:cubicBezTo>
                        <a:pt x="16149" y="11364"/>
                        <a:pt x="16187" y="11325"/>
                        <a:pt x="16018" y="11310"/>
                      </a:cubicBezTo>
                      <a:cubicBezTo>
                        <a:pt x="15922" y="11302"/>
                        <a:pt x="15828" y="11292"/>
                        <a:pt x="15731" y="11284"/>
                      </a:cubicBezTo>
                      <a:cubicBezTo>
                        <a:pt x="15318" y="11246"/>
                        <a:pt x="14903" y="11208"/>
                        <a:pt x="14490" y="11171"/>
                      </a:cubicBezTo>
                      <a:close/>
                      <a:moveTo>
                        <a:pt x="4830" y="12255"/>
                      </a:moveTo>
                      <a:cubicBezTo>
                        <a:pt x="4941" y="12533"/>
                        <a:pt x="5048" y="12811"/>
                        <a:pt x="5159" y="13089"/>
                      </a:cubicBezTo>
                      <a:cubicBezTo>
                        <a:pt x="5186" y="13158"/>
                        <a:pt x="5217" y="13225"/>
                        <a:pt x="5244" y="13293"/>
                      </a:cubicBezTo>
                      <a:cubicBezTo>
                        <a:pt x="5259" y="13330"/>
                        <a:pt x="5272" y="13369"/>
                        <a:pt x="5286" y="13406"/>
                      </a:cubicBezTo>
                      <a:cubicBezTo>
                        <a:pt x="5305" y="13451"/>
                        <a:pt x="5444" y="13442"/>
                        <a:pt x="5607" y="13451"/>
                      </a:cubicBezTo>
                      <a:cubicBezTo>
                        <a:pt x="6058" y="13476"/>
                        <a:pt x="6633" y="13510"/>
                        <a:pt x="6966" y="13528"/>
                      </a:cubicBezTo>
                      <a:cubicBezTo>
                        <a:pt x="6851" y="13255"/>
                        <a:pt x="6734" y="12980"/>
                        <a:pt x="6620" y="12706"/>
                      </a:cubicBezTo>
                      <a:cubicBezTo>
                        <a:pt x="6594" y="12639"/>
                        <a:pt x="6571" y="12573"/>
                        <a:pt x="6544" y="12506"/>
                      </a:cubicBezTo>
                      <a:cubicBezTo>
                        <a:pt x="6530" y="12470"/>
                        <a:pt x="6508" y="12432"/>
                        <a:pt x="6494" y="12396"/>
                      </a:cubicBezTo>
                      <a:cubicBezTo>
                        <a:pt x="6475" y="12351"/>
                        <a:pt x="6333" y="12358"/>
                        <a:pt x="6173" y="12347"/>
                      </a:cubicBezTo>
                      <a:cubicBezTo>
                        <a:pt x="5724" y="12316"/>
                        <a:pt x="5279" y="12285"/>
                        <a:pt x="4830" y="12255"/>
                      </a:cubicBezTo>
                      <a:close/>
                      <a:moveTo>
                        <a:pt x="7515" y="12426"/>
                      </a:moveTo>
                      <a:cubicBezTo>
                        <a:pt x="7631" y="12697"/>
                        <a:pt x="7748" y="12968"/>
                        <a:pt x="7861" y="13238"/>
                      </a:cubicBezTo>
                      <a:cubicBezTo>
                        <a:pt x="7890" y="13305"/>
                        <a:pt x="7918" y="13372"/>
                        <a:pt x="7946" y="13438"/>
                      </a:cubicBezTo>
                      <a:cubicBezTo>
                        <a:pt x="7962" y="13474"/>
                        <a:pt x="7973" y="13511"/>
                        <a:pt x="7988" y="13547"/>
                      </a:cubicBezTo>
                      <a:cubicBezTo>
                        <a:pt x="8007" y="13591"/>
                        <a:pt x="8150" y="13583"/>
                        <a:pt x="8309" y="13592"/>
                      </a:cubicBezTo>
                      <a:cubicBezTo>
                        <a:pt x="8761" y="13617"/>
                        <a:pt x="9336" y="13651"/>
                        <a:pt x="9668" y="13669"/>
                      </a:cubicBezTo>
                      <a:cubicBezTo>
                        <a:pt x="9551" y="13404"/>
                        <a:pt x="9431" y="13136"/>
                        <a:pt x="9314" y="12870"/>
                      </a:cubicBezTo>
                      <a:cubicBezTo>
                        <a:pt x="9286" y="12805"/>
                        <a:pt x="9258" y="12741"/>
                        <a:pt x="9229" y="12676"/>
                      </a:cubicBezTo>
                      <a:cubicBezTo>
                        <a:pt x="9214" y="12640"/>
                        <a:pt x="9194" y="12603"/>
                        <a:pt x="9179" y="12567"/>
                      </a:cubicBezTo>
                      <a:cubicBezTo>
                        <a:pt x="9159" y="12524"/>
                        <a:pt x="9023" y="12531"/>
                        <a:pt x="8866" y="12520"/>
                      </a:cubicBezTo>
                      <a:cubicBezTo>
                        <a:pt x="8416" y="12490"/>
                        <a:pt x="7965" y="12457"/>
                        <a:pt x="7515" y="12426"/>
                      </a:cubicBezTo>
                      <a:close/>
                      <a:moveTo>
                        <a:pt x="10192" y="12600"/>
                      </a:moveTo>
                      <a:cubicBezTo>
                        <a:pt x="10313" y="12867"/>
                        <a:pt x="10434" y="13133"/>
                        <a:pt x="10555" y="13400"/>
                      </a:cubicBezTo>
                      <a:cubicBezTo>
                        <a:pt x="10587" y="13467"/>
                        <a:pt x="10618" y="13534"/>
                        <a:pt x="10648" y="13602"/>
                      </a:cubicBezTo>
                      <a:cubicBezTo>
                        <a:pt x="10666" y="13640"/>
                        <a:pt x="10682" y="13679"/>
                        <a:pt x="10699" y="13716"/>
                      </a:cubicBezTo>
                      <a:cubicBezTo>
                        <a:pt x="10802" y="13723"/>
                        <a:pt x="10907" y="13729"/>
                        <a:pt x="11011" y="13735"/>
                      </a:cubicBezTo>
                      <a:cubicBezTo>
                        <a:pt x="11464" y="13760"/>
                        <a:pt x="12030" y="13792"/>
                        <a:pt x="12362" y="13811"/>
                      </a:cubicBezTo>
                      <a:cubicBezTo>
                        <a:pt x="12240" y="13549"/>
                        <a:pt x="12122" y="13289"/>
                        <a:pt x="11999" y="13027"/>
                      </a:cubicBezTo>
                      <a:cubicBezTo>
                        <a:pt x="11968" y="12960"/>
                        <a:pt x="11930" y="12894"/>
                        <a:pt x="11898" y="12827"/>
                      </a:cubicBezTo>
                      <a:cubicBezTo>
                        <a:pt x="11881" y="12790"/>
                        <a:pt x="11865" y="12752"/>
                        <a:pt x="11847" y="12715"/>
                      </a:cubicBezTo>
                      <a:cubicBezTo>
                        <a:pt x="11745" y="12707"/>
                        <a:pt x="11647" y="12699"/>
                        <a:pt x="11543" y="12692"/>
                      </a:cubicBezTo>
                      <a:cubicBezTo>
                        <a:pt x="11094" y="12662"/>
                        <a:pt x="10641" y="12631"/>
                        <a:pt x="10192" y="12600"/>
                      </a:cubicBezTo>
                      <a:close/>
                      <a:moveTo>
                        <a:pt x="12877" y="12817"/>
                      </a:moveTo>
                      <a:cubicBezTo>
                        <a:pt x="13002" y="13075"/>
                        <a:pt x="13124" y="13333"/>
                        <a:pt x="13249" y="13592"/>
                      </a:cubicBezTo>
                      <a:cubicBezTo>
                        <a:pt x="13280" y="13658"/>
                        <a:pt x="13311" y="13724"/>
                        <a:pt x="13342" y="13790"/>
                      </a:cubicBezTo>
                      <a:cubicBezTo>
                        <a:pt x="13360" y="13827"/>
                        <a:pt x="13384" y="13863"/>
                        <a:pt x="13401" y="13900"/>
                      </a:cubicBezTo>
                      <a:cubicBezTo>
                        <a:pt x="13505" y="13906"/>
                        <a:pt x="13601" y="13913"/>
                        <a:pt x="13705" y="13919"/>
                      </a:cubicBezTo>
                      <a:cubicBezTo>
                        <a:pt x="14157" y="13944"/>
                        <a:pt x="14731" y="13976"/>
                        <a:pt x="15064" y="13995"/>
                      </a:cubicBezTo>
                      <a:cubicBezTo>
                        <a:pt x="14937" y="13741"/>
                        <a:pt x="14811" y="13488"/>
                        <a:pt x="14684" y="13234"/>
                      </a:cubicBezTo>
                      <a:cubicBezTo>
                        <a:pt x="14651" y="13169"/>
                        <a:pt x="14615" y="13105"/>
                        <a:pt x="14583" y="13040"/>
                      </a:cubicBezTo>
                      <a:cubicBezTo>
                        <a:pt x="14564" y="13003"/>
                        <a:pt x="14550" y="12967"/>
                        <a:pt x="14532" y="12931"/>
                      </a:cubicBezTo>
                      <a:cubicBezTo>
                        <a:pt x="14430" y="12924"/>
                        <a:pt x="14330" y="12916"/>
                        <a:pt x="14228" y="12909"/>
                      </a:cubicBezTo>
                      <a:cubicBezTo>
                        <a:pt x="13778" y="12879"/>
                        <a:pt x="13326" y="12848"/>
                        <a:pt x="12877" y="12817"/>
                      </a:cubicBezTo>
                      <a:close/>
                      <a:moveTo>
                        <a:pt x="15562" y="12991"/>
                      </a:moveTo>
                      <a:cubicBezTo>
                        <a:pt x="15694" y="13249"/>
                        <a:pt x="15827" y="13507"/>
                        <a:pt x="15959" y="13766"/>
                      </a:cubicBezTo>
                      <a:cubicBezTo>
                        <a:pt x="15994" y="13831"/>
                        <a:pt x="16026" y="13895"/>
                        <a:pt x="16061" y="13960"/>
                      </a:cubicBezTo>
                      <a:cubicBezTo>
                        <a:pt x="16080" y="13999"/>
                        <a:pt x="16041" y="14038"/>
                        <a:pt x="16213" y="14048"/>
                      </a:cubicBezTo>
                      <a:cubicBezTo>
                        <a:pt x="16312" y="14053"/>
                        <a:pt x="16409" y="14058"/>
                        <a:pt x="16508" y="14064"/>
                      </a:cubicBezTo>
                      <a:cubicBezTo>
                        <a:pt x="16928" y="14088"/>
                        <a:pt x="17433" y="14117"/>
                        <a:pt x="17766" y="14136"/>
                      </a:cubicBezTo>
                      <a:cubicBezTo>
                        <a:pt x="17628" y="13880"/>
                        <a:pt x="17489" y="13624"/>
                        <a:pt x="17353" y="13369"/>
                      </a:cubicBezTo>
                      <a:cubicBezTo>
                        <a:pt x="17320" y="13309"/>
                        <a:pt x="17291" y="13249"/>
                        <a:pt x="17260" y="13189"/>
                      </a:cubicBezTo>
                      <a:cubicBezTo>
                        <a:pt x="17239" y="13149"/>
                        <a:pt x="17280" y="13109"/>
                        <a:pt x="17108" y="13097"/>
                      </a:cubicBezTo>
                      <a:cubicBezTo>
                        <a:pt x="17010" y="13090"/>
                        <a:pt x="16909" y="13083"/>
                        <a:pt x="16812" y="13077"/>
                      </a:cubicBezTo>
                      <a:cubicBezTo>
                        <a:pt x="16394" y="13048"/>
                        <a:pt x="15981" y="13019"/>
                        <a:pt x="15562" y="12991"/>
                      </a:cubicBezTo>
                      <a:close/>
                      <a:moveTo>
                        <a:pt x="5548" y="14289"/>
                      </a:moveTo>
                      <a:cubicBezTo>
                        <a:pt x="5659" y="14567"/>
                        <a:pt x="5765" y="14845"/>
                        <a:pt x="5877" y="15123"/>
                      </a:cubicBezTo>
                      <a:cubicBezTo>
                        <a:pt x="5904" y="15192"/>
                        <a:pt x="5934" y="15261"/>
                        <a:pt x="5962" y="15330"/>
                      </a:cubicBezTo>
                      <a:cubicBezTo>
                        <a:pt x="5976" y="15367"/>
                        <a:pt x="5990" y="15403"/>
                        <a:pt x="6004" y="15440"/>
                      </a:cubicBezTo>
                      <a:cubicBezTo>
                        <a:pt x="6022" y="15485"/>
                        <a:pt x="6160" y="15474"/>
                        <a:pt x="6325" y="15481"/>
                      </a:cubicBezTo>
                      <a:cubicBezTo>
                        <a:pt x="6783" y="15497"/>
                        <a:pt x="7364" y="15516"/>
                        <a:pt x="7701" y="15528"/>
                      </a:cubicBezTo>
                      <a:cubicBezTo>
                        <a:pt x="7587" y="15255"/>
                        <a:pt x="7469" y="14981"/>
                        <a:pt x="7355" y="14708"/>
                      </a:cubicBezTo>
                      <a:cubicBezTo>
                        <a:pt x="7328" y="14641"/>
                        <a:pt x="7306" y="14573"/>
                        <a:pt x="7279" y="14506"/>
                      </a:cubicBezTo>
                      <a:cubicBezTo>
                        <a:pt x="7263" y="14469"/>
                        <a:pt x="7244" y="14434"/>
                        <a:pt x="7228" y="14397"/>
                      </a:cubicBezTo>
                      <a:cubicBezTo>
                        <a:pt x="7210" y="14353"/>
                        <a:pt x="7069" y="14360"/>
                        <a:pt x="6907" y="14352"/>
                      </a:cubicBezTo>
                      <a:cubicBezTo>
                        <a:pt x="6452" y="14331"/>
                        <a:pt x="6003" y="14310"/>
                        <a:pt x="5548" y="14289"/>
                      </a:cubicBezTo>
                      <a:close/>
                      <a:moveTo>
                        <a:pt x="8402" y="14420"/>
                      </a:moveTo>
                      <a:cubicBezTo>
                        <a:pt x="8516" y="14690"/>
                        <a:pt x="8634" y="14961"/>
                        <a:pt x="8748" y="15231"/>
                      </a:cubicBezTo>
                      <a:cubicBezTo>
                        <a:pt x="8777" y="15298"/>
                        <a:pt x="8804" y="15365"/>
                        <a:pt x="8833" y="15432"/>
                      </a:cubicBezTo>
                      <a:cubicBezTo>
                        <a:pt x="8848" y="15468"/>
                        <a:pt x="8867" y="15502"/>
                        <a:pt x="8883" y="15538"/>
                      </a:cubicBezTo>
                      <a:cubicBezTo>
                        <a:pt x="8902" y="15582"/>
                        <a:pt x="9042" y="15573"/>
                        <a:pt x="9204" y="15579"/>
                      </a:cubicBezTo>
                      <a:cubicBezTo>
                        <a:pt x="9661" y="15595"/>
                        <a:pt x="10244" y="15614"/>
                        <a:pt x="10580" y="15626"/>
                      </a:cubicBezTo>
                      <a:cubicBezTo>
                        <a:pt x="10464" y="15360"/>
                        <a:pt x="10344" y="15095"/>
                        <a:pt x="10226" y="14829"/>
                      </a:cubicBezTo>
                      <a:cubicBezTo>
                        <a:pt x="10197" y="14763"/>
                        <a:pt x="10172" y="14698"/>
                        <a:pt x="10141" y="14632"/>
                      </a:cubicBezTo>
                      <a:cubicBezTo>
                        <a:pt x="10126" y="14597"/>
                        <a:pt x="10107" y="14561"/>
                        <a:pt x="10091" y="14526"/>
                      </a:cubicBezTo>
                      <a:cubicBezTo>
                        <a:pt x="10072" y="14482"/>
                        <a:pt x="9929" y="14491"/>
                        <a:pt x="9770" y="14483"/>
                      </a:cubicBezTo>
                      <a:cubicBezTo>
                        <a:pt x="9315" y="14461"/>
                        <a:pt x="8857" y="14442"/>
                        <a:pt x="8402" y="14420"/>
                      </a:cubicBezTo>
                      <a:close/>
                      <a:moveTo>
                        <a:pt x="11087" y="14549"/>
                      </a:moveTo>
                      <a:cubicBezTo>
                        <a:pt x="11208" y="14815"/>
                        <a:pt x="11331" y="15082"/>
                        <a:pt x="11450" y="15348"/>
                      </a:cubicBezTo>
                      <a:cubicBezTo>
                        <a:pt x="11481" y="15416"/>
                        <a:pt x="11511" y="15484"/>
                        <a:pt x="11543" y="15552"/>
                      </a:cubicBezTo>
                      <a:cubicBezTo>
                        <a:pt x="11560" y="15590"/>
                        <a:pt x="11576" y="15627"/>
                        <a:pt x="11594" y="15665"/>
                      </a:cubicBezTo>
                      <a:cubicBezTo>
                        <a:pt x="11697" y="15668"/>
                        <a:pt x="11802" y="15674"/>
                        <a:pt x="11906" y="15677"/>
                      </a:cubicBezTo>
                      <a:cubicBezTo>
                        <a:pt x="12363" y="15693"/>
                        <a:pt x="12946" y="15713"/>
                        <a:pt x="13283" y="15724"/>
                      </a:cubicBezTo>
                      <a:cubicBezTo>
                        <a:pt x="13160" y="15463"/>
                        <a:pt x="13035" y="15202"/>
                        <a:pt x="12911" y="14941"/>
                      </a:cubicBezTo>
                      <a:cubicBezTo>
                        <a:pt x="12879" y="14874"/>
                        <a:pt x="12848" y="14807"/>
                        <a:pt x="12818" y="14741"/>
                      </a:cubicBezTo>
                      <a:cubicBezTo>
                        <a:pt x="12801" y="14703"/>
                        <a:pt x="12776" y="14666"/>
                        <a:pt x="12759" y="14628"/>
                      </a:cubicBezTo>
                      <a:cubicBezTo>
                        <a:pt x="12656" y="14624"/>
                        <a:pt x="12559" y="14619"/>
                        <a:pt x="12455" y="14614"/>
                      </a:cubicBezTo>
                      <a:cubicBezTo>
                        <a:pt x="12001" y="14593"/>
                        <a:pt x="11543" y="14570"/>
                        <a:pt x="11087" y="14549"/>
                      </a:cubicBezTo>
                      <a:close/>
                      <a:moveTo>
                        <a:pt x="13772" y="14679"/>
                      </a:moveTo>
                      <a:cubicBezTo>
                        <a:pt x="13896" y="14938"/>
                        <a:pt x="14020" y="15196"/>
                        <a:pt x="14144" y="15454"/>
                      </a:cubicBezTo>
                      <a:cubicBezTo>
                        <a:pt x="14175" y="15520"/>
                        <a:pt x="14205" y="15587"/>
                        <a:pt x="14237" y="15653"/>
                      </a:cubicBezTo>
                      <a:cubicBezTo>
                        <a:pt x="14255" y="15690"/>
                        <a:pt x="14278" y="15726"/>
                        <a:pt x="14296" y="15763"/>
                      </a:cubicBezTo>
                      <a:cubicBezTo>
                        <a:pt x="14401" y="15767"/>
                        <a:pt x="14504" y="15771"/>
                        <a:pt x="14608" y="15775"/>
                      </a:cubicBezTo>
                      <a:cubicBezTo>
                        <a:pt x="15066" y="15791"/>
                        <a:pt x="15641" y="15810"/>
                        <a:pt x="15976" y="15822"/>
                      </a:cubicBezTo>
                      <a:cubicBezTo>
                        <a:pt x="15848" y="15569"/>
                        <a:pt x="15723" y="15316"/>
                        <a:pt x="15596" y="15062"/>
                      </a:cubicBezTo>
                      <a:cubicBezTo>
                        <a:pt x="15564" y="14997"/>
                        <a:pt x="15536" y="14932"/>
                        <a:pt x="15503" y="14868"/>
                      </a:cubicBezTo>
                      <a:cubicBezTo>
                        <a:pt x="15485" y="14831"/>
                        <a:pt x="15462" y="14796"/>
                        <a:pt x="15444" y="14759"/>
                      </a:cubicBezTo>
                      <a:cubicBezTo>
                        <a:pt x="15341" y="14754"/>
                        <a:pt x="15235" y="14748"/>
                        <a:pt x="15132" y="14743"/>
                      </a:cubicBezTo>
                      <a:cubicBezTo>
                        <a:pt x="14676" y="14721"/>
                        <a:pt x="14227" y="14701"/>
                        <a:pt x="13772" y="14679"/>
                      </a:cubicBezTo>
                      <a:close/>
                      <a:moveTo>
                        <a:pt x="16458" y="14808"/>
                      </a:moveTo>
                      <a:cubicBezTo>
                        <a:pt x="16589" y="15067"/>
                        <a:pt x="16722" y="15327"/>
                        <a:pt x="16854" y="15585"/>
                      </a:cubicBezTo>
                      <a:cubicBezTo>
                        <a:pt x="16890" y="15651"/>
                        <a:pt x="16923" y="15714"/>
                        <a:pt x="16956" y="15779"/>
                      </a:cubicBezTo>
                      <a:cubicBezTo>
                        <a:pt x="16976" y="15818"/>
                        <a:pt x="16932" y="15859"/>
                        <a:pt x="17108" y="15865"/>
                      </a:cubicBezTo>
                      <a:cubicBezTo>
                        <a:pt x="17207" y="15869"/>
                        <a:pt x="17304" y="15872"/>
                        <a:pt x="17403" y="15875"/>
                      </a:cubicBezTo>
                      <a:cubicBezTo>
                        <a:pt x="17829" y="15891"/>
                        <a:pt x="18341" y="15908"/>
                        <a:pt x="18678" y="15920"/>
                      </a:cubicBezTo>
                      <a:cubicBezTo>
                        <a:pt x="18542" y="15665"/>
                        <a:pt x="18411" y="15410"/>
                        <a:pt x="18273" y="15154"/>
                      </a:cubicBezTo>
                      <a:cubicBezTo>
                        <a:pt x="18241" y="15094"/>
                        <a:pt x="18205" y="15034"/>
                        <a:pt x="18172" y="14974"/>
                      </a:cubicBezTo>
                      <a:cubicBezTo>
                        <a:pt x="18151" y="14934"/>
                        <a:pt x="18195" y="14892"/>
                        <a:pt x="18020" y="14884"/>
                      </a:cubicBezTo>
                      <a:cubicBezTo>
                        <a:pt x="17921" y="14879"/>
                        <a:pt x="17824" y="14874"/>
                        <a:pt x="17724" y="14870"/>
                      </a:cubicBezTo>
                      <a:cubicBezTo>
                        <a:pt x="17301" y="14849"/>
                        <a:pt x="16881" y="14829"/>
                        <a:pt x="16458" y="14808"/>
                      </a:cubicBezTo>
                      <a:close/>
                      <a:moveTo>
                        <a:pt x="6443" y="16325"/>
                      </a:moveTo>
                      <a:cubicBezTo>
                        <a:pt x="6553" y="16603"/>
                        <a:pt x="6661" y="16881"/>
                        <a:pt x="6772" y="17159"/>
                      </a:cubicBezTo>
                      <a:cubicBezTo>
                        <a:pt x="6799" y="17228"/>
                        <a:pt x="6830" y="17296"/>
                        <a:pt x="6857" y="17364"/>
                      </a:cubicBezTo>
                      <a:cubicBezTo>
                        <a:pt x="6872" y="17401"/>
                        <a:pt x="6883" y="17439"/>
                        <a:pt x="6899" y="17476"/>
                      </a:cubicBezTo>
                      <a:cubicBezTo>
                        <a:pt x="6918" y="17523"/>
                        <a:pt x="7056" y="17507"/>
                        <a:pt x="7220" y="17509"/>
                      </a:cubicBezTo>
                      <a:cubicBezTo>
                        <a:pt x="7684" y="17516"/>
                        <a:pt x="8273" y="17525"/>
                        <a:pt x="8613" y="17529"/>
                      </a:cubicBezTo>
                      <a:cubicBezTo>
                        <a:pt x="8499" y="17256"/>
                        <a:pt x="8389" y="16983"/>
                        <a:pt x="8275" y="16710"/>
                      </a:cubicBezTo>
                      <a:cubicBezTo>
                        <a:pt x="8246" y="16643"/>
                        <a:pt x="8218" y="16575"/>
                        <a:pt x="8191" y="16507"/>
                      </a:cubicBezTo>
                      <a:cubicBezTo>
                        <a:pt x="8176" y="16471"/>
                        <a:pt x="8155" y="16435"/>
                        <a:pt x="8140" y="16399"/>
                      </a:cubicBezTo>
                      <a:cubicBezTo>
                        <a:pt x="8121" y="16354"/>
                        <a:pt x="7983" y="16366"/>
                        <a:pt x="7819" y="16362"/>
                      </a:cubicBezTo>
                      <a:cubicBezTo>
                        <a:pt x="7360" y="16349"/>
                        <a:pt x="6902" y="16337"/>
                        <a:pt x="6443" y="16325"/>
                      </a:cubicBezTo>
                      <a:close/>
                      <a:moveTo>
                        <a:pt x="9120" y="16411"/>
                      </a:moveTo>
                      <a:cubicBezTo>
                        <a:pt x="9235" y="16682"/>
                        <a:pt x="9350" y="16952"/>
                        <a:pt x="9466" y="17223"/>
                      </a:cubicBezTo>
                      <a:cubicBezTo>
                        <a:pt x="9494" y="17289"/>
                        <a:pt x="9522" y="17357"/>
                        <a:pt x="9550" y="17423"/>
                      </a:cubicBezTo>
                      <a:cubicBezTo>
                        <a:pt x="9566" y="17459"/>
                        <a:pt x="9585" y="17495"/>
                        <a:pt x="9601" y="17531"/>
                      </a:cubicBezTo>
                      <a:cubicBezTo>
                        <a:pt x="9619" y="17577"/>
                        <a:pt x="9758" y="17562"/>
                        <a:pt x="9922" y="17564"/>
                      </a:cubicBezTo>
                      <a:cubicBezTo>
                        <a:pt x="10384" y="17571"/>
                        <a:pt x="10974" y="17580"/>
                        <a:pt x="11315" y="17585"/>
                      </a:cubicBezTo>
                      <a:cubicBezTo>
                        <a:pt x="11197" y="17319"/>
                        <a:pt x="11078" y="17054"/>
                        <a:pt x="10960" y="16787"/>
                      </a:cubicBezTo>
                      <a:cubicBezTo>
                        <a:pt x="10932" y="16722"/>
                        <a:pt x="10906" y="16657"/>
                        <a:pt x="10876" y="16591"/>
                      </a:cubicBezTo>
                      <a:cubicBezTo>
                        <a:pt x="10860" y="16556"/>
                        <a:pt x="10841" y="16520"/>
                        <a:pt x="10825" y="16485"/>
                      </a:cubicBezTo>
                      <a:cubicBezTo>
                        <a:pt x="10806" y="16440"/>
                        <a:pt x="10657" y="16452"/>
                        <a:pt x="10496" y="16448"/>
                      </a:cubicBezTo>
                      <a:cubicBezTo>
                        <a:pt x="10036" y="16436"/>
                        <a:pt x="9579" y="16423"/>
                        <a:pt x="9120" y="16411"/>
                      </a:cubicBezTo>
                      <a:close/>
                      <a:moveTo>
                        <a:pt x="11982" y="16497"/>
                      </a:moveTo>
                      <a:cubicBezTo>
                        <a:pt x="12103" y="16763"/>
                        <a:pt x="12225" y="17030"/>
                        <a:pt x="12345" y="17296"/>
                      </a:cubicBezTo>
                      <a:cubicBezTo>
                        <a:pt x="12376" y="17364"/>
                        <a:pt x="12408" y="17431"/>
                        <a:pt x="12438" y="17499"/>
                      </a:cubicBezTo>
                      <a:cubicBezTo>
                        <a:pt x="12456" y="17537"/>
                        <a:pt x="12471" y="17575"/>
                        <a:pt x="12489" y="17613"/>
                      </a:cubicBezTo>
                      <a:cubicBezTo>
                        <a:pt x="12594" y="17614"/>
                        <a:pt x="12696" y="17616"/>
                        <a:pt x="12801" y="17617"/>
                      </a:cubicBezTo>
                      <a:cubicBezTo>
                        <a:pt x="13264" y="17624"/>
                        <a:pt x="13853" y="17635"/>
                        <a:pt x="14195" y="17640"/>
                      </a:cubicBezTo>
                      <a:cubicBezTo>
                        <a:pt x="14070" y="17378"/>
                        <a:pt x="13945" y="17116"/>
                        <a:pt x="13823" y="16855"/>
                      </a:cubicBezTo>
                      <a:cubicBezTo>
                        <a:pt x="13791" y="16788"/>
                        <a:pt x="13762" y="16721"/>
                        <a:pt x="13730" y="16654"/>
                      </a:cubicBezTo>
                      <a:cubicBezTo>
                        <a:pt x="13712" y="16617"/>
                        <a:pt x="13688" y="16579"/>
                        <a:pt x="13671" y="16542"/>
                      </a:cubicBezTo>
                      <a:cubicBezTo>
                        <a:pt x="13566" y="16539"/>
                        <a:pt x="13464" y="16537"/>
                        <a:pt x="13359" y="16534"/>
                      </a:cubicBezTo>
                      <a:cubicBezTo>
                        <a:pt x="12900" y="16521"/>
                        <a:pt x="12442" y="16509"/>
                        <a:pt x="11982" y="16497"/>
                      </a:cubicBezTo>
                      <a:close/>
                      <a:moveTo>
                        <a:pt x="14667" y="16542"/>
                      </a:moveTo>
                      <a:cubicBezTo>
                        <a:pt x="14792" y="16801"/>
                        <a:pt x="14915" y="17058"/>
                        <a:pt x="15039" y="17317"/>
                      </a:cubicBezTo>
                      <a:cubicBezTo>
                        <a:pt x="15071" y="17383"/>
                        <a:pt x="15101" y="17449"/>
                        <a:pt x="15132" y="17515"/>
                      </a:cubicBezTo>
                      <a:cubicBezTo>
                        <a:pt x="15150" y="17552"/>
                        <a:pt x="15174" y="17588"/>
                        <a:pt x="15191" y="17626"/>
                      </a:cubicBezTo>
                      <a:cubicBezTo>
                        <a:pt x="15296" y="17627"/>
                        <a:pt x="15398" y="17628"/>
                        <a:pt x="15503" y="17630"/>
                      </a:cubicBezTo>
                      <a:cubicBezTo>
                        <a:pt x="15966" y="17637"/>
                        <a:pt x="16548" y="17645"/>
                        <a:pt x="16888" y="17650"/>
                      </a:cubicBezTo>
                      <a:cubicBezTo>
                        <a:pt x="16762" y="17396"/>
                        <a:pt x="16635" y="17143"/>
                        <a:pt x="16508" y="16890"/>
                      </a:cubicBezTo>
                      <a:cubicBezTo>
                        <a:pt x="16475" y="16825"/>
                        <a:pt x="16447" y="16760"/>
                        <a:pt x="16415" y="16695"/>
                      </a:cubicBezTo>
                      <a:cubicBezTo>
                        <a:pt x="16396" y="16659"/>
                        <a:pt x="16376" y="16623"/>
                        <a:pt x="16356" y="16587"/>
                      </a:cubicBezTo>
                      <a:cubicBezTo>
                        <a:pt x="16253" y="16584"/>
                        <a:pt x="16149" y="16582"/>
                        <a:pt x="16044" y="16579"/>
                      </a:cubicBezTo>
                      <a:cubicBezTo>
                        <a:pt x="15584" y="16566"/>
                        <a:pt x="15127" y="16554"/>
                        <a:pt x="14667" y="16542"/>
                      </a:cubicBezTo>
                      <a:close/>
                      <a:moveTo>
                        <a:pt x="17353" y="16628"/>
                      </a:moveTo>
                      <a:cubicBezTo>
                        <a:pt x="17485" y="16886"/>
                        <a:pt x="17617" y="17144"/>
                        <a:pt x="17749" y="17403"/>
                      </a:cubicBezTo>
                      <a:cubicBezTo>
                        <a:pt x="17784" y="17468"/>
                        <a:pt x="17819" y="17534"/>
                        <a:pt x="17851" y="17599"/>
                      </a:cubicBezTo>
                      <a:cubicBezTo>
                        <a:pt x="17872" y="17637"/>
                        <a:pt x="17823" y="17678"/>
                        <a:pt x="18003" y="17681"/>
                      </a:cubicBezTo>
                      <a:cubicBezTo>
                        <a:pt x="18103" y="17683"/>
                        <a:pt x="18200" y="17683"/>
                        <a:pt x="18298" y="17685"/>
                      </a:cubicBezTo>
                      <a:cubicBezTo>
                        <a:pt x="18729" y="17691"/>
                        <a:pt x="19250" y="17700"/>
                        <a:pt x="19590" y="17705"/>
                      </a:cubicBezTo>
                      <a:cubicBezTo>
                        <a:pt x="19454" y="17450"/>
                        <a:pt x="19322" y="17194"/>
                        <a:pt x="19185" y="16939"/>
                      </a:cubicBezTo>
                      <a:cubicBezTo>
                        <a:pt x="19153" y="16879"/>
                        <a:pt x="19115" y="16818"/>
                        <a:pt x="19084" y="16759"/>
                      </a:cubicBezTo>
                      <a:cubicBezTo>
                        <a:pt x="19063" y="16719"/>
                        <a:pt x="19113" y="16675"/>
                        <a:pt x="18932" y="16671"/>
                      </a:cubicBezTo>
                      <a:cubicBezTo>
                        <a:pt x="18831" y="16668"/>
                        <a:pt x="18736" y="16665"/>
                        <a:pt x="18636" y="16663"/>
                      </a:cubicBezTo>
                      <a:cubicBezTo>
                        <a:pt x="18208" y="16651"/>
                        <a:pt x="17780" y="16639"/>
                        <a:pt x="17353" y="16628"/>
                      </a:cubicBezTo>
                      <a:close/>
                      <a:moveTo>
                        <a:pt x="7329" y="18402"/>
                      </a:moveTo>
                      <a:cubicBezTo>
                        <a:pt x="7440" y="18680"/>
                        <a:pt x="7556" y="18959"/>
                        <a:pt x="7667" y="19237"/>
                      </a:cubicBezTo>
                      <a:cubicBezTo>
                        <a:pt x="7694" y="19305"/>
                        <a:pt x="7718" y="19375"/>
                        <a:pt x="7743" y="19443"/>
                      </a:cubicBezTo>
                      <a:cubicBezTo>
                        <a:pt x="7759" y="19480"/>
                        <a:pt x="7778" y="19516"/>
                        <a:pt x="7794" y="19553"/>
                      </a:cubicBezTo>
                      <a:cubicBezTo>
                        <a:pt x="7812" y="19600"/>
                        <a:pt x="7957" y="19583"/>
                        <a:pt x="8123" y="19582"/>
                      </a:cubicBezTo>
                      <a:cubicBezTo>
                        <a:pt x="8590" y="19580"/>
                        <a:pt x="9180" y="19576"/>
                        <a:pt x="9525" y="19574"/>
                      </a:cubicBezTo>
                      <a:cubicBezTo>
                        <a:pt x="9411" y="19301"/>
                        <a:pt x="9299" y="19028"/>
                        <a:pt x="9187" y="18754"/>
                      </a:cubicBezTo>
                      <a:cubicBezTo>
                        <a:pt x="9159" y="18687"/>
                        <a:pt x="9131" y="18619"/>
                        <a:pt x="9103" y="18552"/>
                      </a:cubicBezTo>
                      <a:cubicBezTo>
                        <a:pt x="9088" y="18515"/>
                        <a:pt x="9067" y="18479"/>
                        <a:pt x="9052" y="18443"/>
                      </a:cubicBezTo>
                      <a:cubicBezTo>
                        <a:pt x="9033" y="18397"/>
                        <a:pt x="8896" y="18414"/>
                        <a:pt x="8731" y="18413"/>
                      </a:cubicBezTo>
                      <a:cubicBezTo>
                        <a:pt x="8266" y="18410"/>
                        <a:pt x="7794" y="18405"/>
                        <a:pt x="7329" y="18402"/>
                      </a:cubicBezTo>
                      <a:close/>
                      <a:moveTo>
                        <a:pt x="10015" y="18402"/>
                      </a:moveTo>
                      <a:cubicBezTo>
                        <a:pt x="10128" y="18673"/>
                        <a:pt x="10244" y="18944"/>
                        <a:pt x="10361" y="19214"/>
                      </a:cubicBezTo>
                      <a:cubicBezTo>
                        <a:pt x="10388" y="19280"/>
                        <a:pt x="10416" y="19348"/>
                        <a:pt x="10445" y="19414"/>
                      </a:cubicBezTo>
                      <a:cubicBezTo>
                        <a:pt x="10459" y="19450"/>
                        <a:pt x="10472" y="19487"/>
                        <a:pt x="10488" y="19523"/>
                      </a:cubicBezTo>
                      <a:cubicBezTo>
                        <a:pt x="10507" y="19569"/>
                        <a:pt x="10662" y="19550"/>
                        <a:pt x="10825" y="19549"/>
                      </a:cubicBezTo>
                      <a:cubicBezTo>
                        <a:pt x="11294" y="19547"/>
                        <a:pt x="11882" y="19543"/>
                        <a:pt x="12227" y="19541"/>
                      </a:cubicBezTo>
                      <a:cubicBezTo>
                        <a:pt x="12109" y="19275"/>
                        <a:pt x="11989" y="19010"/>
                        <a:pt x="11872" y="18744"/>
                      </a:cubicBezTo>
                      <a:cubicBezTo>
                        <a:pt x="11843" y="18678"/>
                        <a:pt x="11818" y="18613"/>
                        <a:pt x="11788" y="18548"/>
                      </a:cubicBezTo>
                      <a:cubicBezTo>
                        <a:pt x="11774" y="18512"/>
                        <a:pt x="11753" y="18477"/>
                        <a:pt x="11737" y="18441"/>
                      </a:cubicBezTo>
                      <a:cubicBezTo>
                        <a:pt x="11717" y="18397"/>
                        <a:pt x="11567" y="18414"/>
                        <a:pt x="11408" y="18413"/>
                      </a:cubicBezTo>
                      <a:cubicBezTo>
                        <a:pt x="10942" y="18410"/>
                        <a:pt x="10479" y="18405"/>
                        <a:pt x="10015" y="18402"/>
                      </a:cubicBezTo>
                      <a:close/>
                      <a:moveTo>
                        <a:pt x="12700" y="18402"/>
                      </a:moveTo>
                      <a:cubicBezTo>
                        <a:pt x="12820" y="18668"/>
                        <a:pt x="12943" y="18936"/>
                        <a:pt x="13063" y="19202"/>
                      </a:cubicBezTo>
                      <a:cubicBezTo>
                        <a:pt x="13093" y="19270"/>
                        <a:pt x="13117" y="19336"/>
                        <a:pt x="13147" y="19404"/>
                      </a:cubicBezTo>
                      <a:cubicBezTo>
                        <a:pt x="13165" y="19442"/>
                        <a:pt x="13190" y="19481"/>
                        <a:pt x="13207" y="19519"/>
                      </a:cubicBezTo>
                      <a:cubicBezTo>
                        <a:pt x="13313" y="19518"/>
                        <a:pt x="13412" y="19517"/>
                        <a:pt x="13519" y="19517"/>
                      </a:cubicBezTo>
                      <a:cubicBezTo>
                        <a:pt x="13985" y="19514"/>
                        <a:pt x="14575" y="19513"/>
                        <a:pt x="14921" y="19511"/>
                      </a:cubicBezTo>
                      <a:cubicBezTo>
                        <a:pt x="14798" y="19249"/>
                        <a:pt x="14680" y="18987"/>
                        <a:pt x="14558" y="18725"/>
                      </a:cubicBezTo>
                      <a:cubicBezTo>
                        <a:pt x="14527" y="18659"/>
                        <a:pt x="14496" y="18592"/>
                        <a:pt x="14465" y="18525"/>
                      </a:cubicBezTo>
                      <a:cubicBezTo>
                        <a:pt x="14447" y="18488"/>
                        <a:pt x="14422" y="18450"/>
                        <a:pt x="14406" y="18413"/>
                      </a:cubicBezTo>
                      <a:cubicBezTo>
                        <a:pt x="14300" y="18412"/>
                        <a:pt x="14199" y="18413"/>
                        <a:pt x="14093" y="18413"/>
                      </a:cubicBezTo>
                      <a:cubicBezTo>
                        <a:pt x="13628" y="18410"/>
                        <a:pt x="13163" y="18405"/>
                        <a:pt x="12700" y="18402"/>
                      </a:cubicBezTo>
                      <a:close/>
                      <a:moveTo>
                        <a:pt x="15562" y="18447"/>
                      </a:moveTo>
                      <a:cubicBezTo>
                        <a:pt x="15686" y="18706"/>
                        <a:pt x="15809" y="18964"/>
                        <a:pt x="15934" y="19222"/>
                      </a:cubicBezTo>
                      <a:cubicBezTo>
                        <a:pt x="15967" y="19288"/>
                        <a:pt x="15995" y="19353"/>
                        <a:pt x="16027" y="19419"/>
                      </a:cubicBezTo>
                      <a:cubicBezTo>
                        <a:pt x="16046" y="19456"/>
                        <a:pt x="16069" y="19494"/>
                        <a:pt x="16086" y="19531"/>
                      </a:cubicBezTo>
                      <a:cubicBezTo>
                        <a:pt x="16193" y="19530"/>
                        <a:pt x="16292" y="19530"/>
                        <a:pt x="16398" y="19529"/>
                      </a:cubicBezTo>
                      <a:cubicBezTo>
                        <a:pt x="16866" y="19526"/>
                        <a:pt x="17464" y="19523"/>
                        <a:pt x="17809" y="19521"/>
                      </a:cubicBezTo>
                      <a:cubicBezTo>
                        <a:pt x="17681" y="19267"/>
                        <a:pt x="17548" y="19014"/>
                        <a:pt x="17420" y="18760"/>
                      </a:cubicBezTo>
                      <a:cubicBezTo>
                        <a:pt x="17388" y="18695"/>
                        <a:pt x="17360" y="18631"/>
                        <a:pt x="17327" y="18566"/>
                      </a:cubicBezTo>
                      <a:cubicBezTo>
                        <a:pt x="17309" y="18529"/>
                        <a:pt x="17285" y="18494"/>
                        <a:pt x="17268" y="18458"/>
                      </a:cubicBezTo>
                      <a:cubicBezTo>
                        <a:pt x="17162" y="18457"/>
                        <a:pt x="17061" y="18456"/>
                        <a:pt x="16956" y="18456"/>
                      </a:cubicBezTo>
                      <a:cubicBezTo>
                        <a:pt x="16491" y="18453"/>
                        <a:pt x="16025" y="18450"/>
                        <a:pt x="15562" y="18447"/>
                      </a:cubicBezTo>
                      <a:close/>
                      <a:moveTo>
                        <a:pt x="18239" y="18447"/>
                      </a:moveTo>
                      <a:cubicBezTo>
                        <a:pt x="18373" y="18706"/>
                        <a:pt x="18511" y="18964"/>
                        <a:pt x="18645" y="19222"/>
                      </a:cubicBezTo>
                      <a:cubicBezTo>
                        <a:pt x="18677" y="19288"/>
                        <a:pt x="18712" y="19351"/>
                        <a:pt x="18746" y="19416"/>
                      </a:cubicBezTo>
                      <a:cubicBezTo>
                        <a:pt x="18766" y="19455"/>
                        <a:pt x="18715" y="19499"/>
                        <a:pt x="18898" y="19498"/>
                      </a:cubicBezTo>
                      <a:cubicBezTo>
                        <a:pt x="19000" y="19498"/>
                        <a:pt x="19102" y="19497"/>
                        <a:pt x="19202" y="19496"/>
                      </a:cubicBezTo>
                      <a:cubicBezTo>
                        <a:pt x="19639" y="19494"/>
                        <a:pt x="20158" y="19490"/>
                        <a:pt x="20502" y="19488"/>
                      </a:cubicBezTo>
                      <a:cubicBezTo>
                        <a:pt x="20366" y="19233"/>
                        <a:pt x="20234" y="18979"/>
                        <a:pt x="20097" y="18723"/>
                      </a:cubicBezTo>
                      <a:cubicBezTo>
                        <a:pt x="20065" y="18663"/>
                        <a:pt x="20036" y="18604"/>
                        <a:pt x="20004" y="18543"/>
                      </a:cubicBezTo>
                      <a:cubicBezTo>
                        <a:pt x="19983" y="18504"/>
                        <a:pt x="20029" y="18457"/>
                        <a:pt x="19844" y="18456"/>
                      </a:cubicBezTo>
                      <a:cubicBezTo>
                        <a:pt x="19743" y="18455"/>
                        <a:pt x="19641" y="18456"/>
                        <a:pt x="19540" y="18456"/>
                      </a:cubicBezTo>
                      <a:cubicBezTo>
                        <a:pt x="19108" y="18453"/>
                        <a:pt x="18672" y="18450"/>
                        <a:pt x="18239" y="18447"/>
                      </a:cubicBezTo>
                      <a:close/>
                      <a:moveTo>
                        <a:pt x="18180" y="20265"/>
                      </a:moveTo>
                      <a:cubicBezTo>
                        <a:pt x="18074" y="20267"/>
                        <a:pt x="17974" y="20268"/>
                        <a:pt x="17868" y="20269"/>
                      </a:cubicBezTo>
                      <a:cubicBezTo>
                        <a:pt x="17398" y="20276"/>
                        <a:pt x="16928" y="20283"/>
                        <a:pt x="16458" y="20289"/>
                      </a:cubicBezTo>
                      <a:cubicBezTo>
                        <a:pt x="16583" y="20548"/>
                        <a:pt x="16705" y="20806"/>
                        <a:pt x="16829" y="21064"/>
                      </a:cubicBezTo>
                      <a:cubicBezTo>
                        <a:pt x="16861" y="21131"/>
                        <a:pt x="16888" y="21195"/>
                        <a:pt x="16922" y="21261"/>
                      </a:cubicBezTo>
                      <a:cubicBezTo>
                        <a:pt x="16939" y="21298"/>
                        <a:pt x="16963" y="21336"/>
                        <a:pt x="16981" y="21373"/>
                      </a:cubicBezTo>
                      <a:cubicBezTo>
                        <a:pt x="17087" y="21370"/>
                        <a:pt x="17195" y="21367"/>
                        <a:pt x="17302" y="21365"/>
                      </a:cubicBezTo>
                      <a:cubicBezTo>
                        <a:pt x="17776" y="21353"/>
                        <a:pt x="18373" y="21337"/>
                        <a:pt x="18721" y="21328"/>
                      </a:cubicBezTo>
                      <a:cubicBezTo>
                        <a:pt x="18594" y="21075"/>
                        <a:pt x="18460" y="20821"/>
                        <a:pt x="18332" y="20568"/>
                      </a:cubicBezTo>
                      <a:cubicBezTo>
                        <a:pt x="18301" y="20502"/>
                        <a:pt x="18273" y="20438"/>
                        <a:pt x="18239" y="20373"/>
                      </a:cubicBezTo>
                      <a:cubicBezTo>
                        <a:pt x="18222" y="20337"/>
                        <a:pt x="18198" y="20302"/>
                        <a:pt x="18180" y="20265"/>
                      </a:cubicBezTo>
                      <a:close/>
                      <a:moveTo>
                        <a:pt x="20933" y="20265"/>
                      </a:moveTo>
                      <a:cubicBezTo>
                        <a:pt x="20829" y="20266"/>
                        <a:pt x="20730" y="20268"/>
                        <a:pt x="20629" y="20269"/>
                      </a:cubicBezTo>
                      <a:cubicBezTo>
                        <a:pt x="20191" y="20275"/>
                        <a:pt x="19750" y="20282"/>
                        <a:pt x="19312" y="20287"/>
                      </a:cubicBezTo>
                      <a:cubicBezTo>
                        <a:pt x="19444" y="20546"/>
                        <a:pt x="19584" y="20804"/>
                        <a:pt x="19717" y="21062"/>
                      </a:cubicBezTo>
                      <a:cubicBezTo>
                        <a:pt x="19751" y="21127"/>
                        <a:pt x="19785" y="21191"/>
                        <a:pt x="19818" y="21257"/>
                      </a:cubicBezTo>
                      <a:cubicBezTo>
                        <a:pt x="19838" y="21296"/>
                        <a:pt x="19780" y="21340"/>
                        <a:pt x="19970" y="21336"/>
                      </a:cubicBezTo>
                      <a:cubicBezTo>
                        <a:pt x="20072" y="21333"/>
                        <a:pt x="20172" y="21331"/>
                        <a:pt x="20274" y="21328"/>
                      </a:cubicBezTo>
                      <a:cubicBezTo>
                        <a:pt x="20715" y="21318"/>
                        <a:pt x="21252" y="21304"/>
                        <a:pt x="21600" y="21295"/>
                      </a:cubicBezTo>
                      <a:cubicBezTo>
                        <a:pt x="21464" y="21039"/>
                        <a:pt x="21322" y="20784"/>
                        <a:pt x="21186" y="20529"/>
                      </a:cubicBezTo>
                      <a:cubicBezTo>
                        <a:pt x="21154" y="20469"/>
                        <a:pt x="21126" y="20409"/>
                        <a:pt x="21093" y="20349"/>
                      </a:cubicBezTo>
                      <a:cubicBezTo>
                        <a:pt x="21072" y="20310"/>
                        <a:pt x="21119" y="20262"/>
                        <a:pt x="20933" y="20265"/>
                      </a:cubicBezTo>
                      <a:close/>
                      <a:moveTo>
                        <a:pt x="15326" y="20308"/>
                      </a:moveTo>
                      <a:cubicBezTo>
                        <a:pt x="15220" y="20309"/>
                        <a:pt x="15111" y="20311"/>
                        <a:pt x="15005" y="20312"/>
                      </a:cubicBezTo>
                      <a:cubicBezTo>
                        <a:pt x="14535" y="20319"/>
                        <a:pt x="14065" y="20326"/>
                        <a:pt x="13595" y="20332"/>
                      </a:cubicBezTo>
                      <a:cubicBezTo>
                        <a:pt x="13715" y="20598"/>
                        <a:pt x="13829" y="20864"/>
                        <a:pt x="13950" y="21130"/>
                      </a:cubicBezTo>
                      <a:cubicBezTo>
                        <a:pt x="13981" y="21198"/>
                        <a:pt x="14012" y="21267"/>
                        <a:pt x="14043" y="21334"/>
                      </a:cubicBezTo>
                      <a:cubicBezTo>
                        <a:pt x="14061" y="21372"/>
                        <a:pt x="14086" y="21409"/>
                        <a:pt x="14102" y="21447"/>
                      </a:cubicBezTo>
                      <a:cubicBezTo>
                        <a:pt x="14210" y="21444"/>
                        <a:pt x="14315" y="21443"/>
                        <a:pt x="14423" y="21441"/>
                      </a:cubicBezTo>
                      <a:cubicBezTo>
                        <a:pt x="14895" y="21429"/>
                        <a:pt x="15494" y="21412"/>
                        <a:pt x="15841" y="21404"/>
                      </a:cubicBezTo>
                      <a:cubicBezTo>
                        <a:pt x="15717" y="21142"/>
                        <a:pt x="15593" y="20882"/>
                        <a:pt x="15470" y="20621"/>
                      </a:cubicBezTo>
                      <a:cubicBezTo>
                        <a:pt x="15440" y="20554"/>
                        <a:pt x="15408" y="20487"/>
                        <a:pt x="15377" y="20420"/>
                      </a:cubicBezTo>
                      <a:cubicBezTo>
                        <a:pt x="15359" y="20383"/>
                        <a:pt x="15344" y="20345"/>
                        <a:pt x="15326" y="20308"/>
                      </a:cubicBezTo>
                      <a:close/>
                      <a:moveTo>
                        <a:pt x="12539" y="20351"/>
                      </a:moveTo>
                      <a:cubicBezTo>
                        <a:pt x="12479" y="20350"/>
                        <a:pt x="12400" y="20356"/>
                        <a:pt x="12320" y="20357"/>
                      </a:cubicBezTo>
                      <a:cubicBezTo>
                        <a:pt x="11850" y="20363"/>
                        <a:pt x="11379" y="20371"/>
                        <a:pt x="10910" y="20377"/>
                      </a:cubicBezTo>
                      <a:cubicBezTo>
                        <a:pt x="11023" y="20648"/>
                        <a:pt x="11141" y="20918"/>
                        <a:pt x="11256" y="21189"/>
                      </a:cubicBezTo>
                      <a:cubicBezTo>
                        <a:pt x="11284" y="21255"/>
                        <a:pt x="11312" y="21321"/>
                        <a:pt x="11340" y="21387"/>
                      </a:cubicBezTo>
                      <a:cubicBezTo>
                        <a:pt x="11355" y="21424"/>
                        <a:pt x="11367" y="21459"/>
                        <a:pt x="11383" y="21496"/>
                      </a:cubicBezTo>
                      <a:cubicBezTo>
                        <a:pt x="11402" y="21543"/>
                        <a:pt x="11560" y="21520"/>
                        <a:pt x="11720" y="21516"/>
                      </a:cubicBezTo>
                      <a:cubicBezTo>
                        <a:pt x="12194" y="21504"/>
                        <a:pt x="12790" y="21490"/>
                        <a:pt x="13139" y="21481"/>
                      </a:cubicBezTo>
                      <a:cubicBezTo>
                        <a:pt x="13023" y="21216"/>
                        <a:pt x="12903" y="20950"/>
                        <a:pt x="12784" y="20684"/>
                      </a:cubicBezTo>
                      <a:cubicBezTo>
                        <a:pt x="12755" y="20619"/>
                        <a:pt x="12728" y="20553"/>
                        <a:pt x="12700" y="20488"/>
                      </a:cubicBezTo>
                      <a:cubicBezTo>
                        <a:pt x="12685" y="20452"/>
                        <a:pt x="12666" y="20417"/>
                        <a:pt x="12649" y="20381"/>
                      </a:cubicBezTo>
                      <a:cubicBezTo>
                        <a:pt x="12639" y="20359"/>
                        <a:pt x="12600" y="20351"/>
                        <a:pt x="12539" y="20351"/>
                      </a:cubicBezTo>
                      <a:close/>
                      <a:moveTo>
                        <a:pt x="9677" y="20396"/>
                      </a:moveTo>
                      <a:cubicBezTo>
                        <a:pt x="9617" y="20395"/>
                        <a:pt x="9539" y="20401"/>
                        <a:pt x="9457" y="20402"/>
                      </a:cubicBezTo>
                      <a:cubicBezTo>
                        <a:pt x="8988" y="20408"/>
                        <a:pt x="8518" y="20414"/>
                        <a:pt x="8047" y="20420"/>
                      </a:cubicBezTo>
                      <a:cubicBezTo>
                        <a:pt x="8205" y="20814"/>
                        <a:pt x="8363" y="21207"/>
                        <a:pt x="8520" y="21600"/>
                      </a:cubicBezTo>
                      <a:cubicBezTo>
                        <a:pt x="9099" y="21585"/>
                        <a:pt x="9911" y="21565"/>
                        <a:pt x="10260" y="21557"/>
                      </a:cubicBezTo>
                      <a:cubicBezTo>
                        <a:pt x="10146" y="21284"/>
                        <a:pt x="10035" y="21009"/>
                        <a:pt x="9922" y="20735"/>
                      </a:cubicBezTo>
                      <a:cubicBezTo>
                        <a:pt x="9893" y="20668"/>
                        <a:pt x="9865" y="20602"/>
                        <a:pt x="9837" y="20535"/>
                      </a:cubicBezTo>
                      <a:cubicBezTo>
                        <a:pt x="9822" y="20498"/>
                        <a:pt x="9802" y="20463"/>
                        <a:pt x="9787" y="20426"/>
                      </a:cubicBezTo>
                      <a:cubicBezTo>
                        <a:pt x="9777" y="20403"/>
                        <a:pt x="9737" y="20396"/>
                        <a:pt x="9677" y="203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/>
                </a:p>
              </p:txBody>
            </p:sp>
          </p:grpSp>
          <p:grpSp>
            <p:nvGrpSpPr>
              <p:cNvPr id="29" name="Group 29"/>
              <p:cNvGrpSpPr/>
              <p:nvPr/>
            </p:nvGrpSpPr>
            <p:grpSpPr>
              <a:xfrm>
                <a:off x="4250827" y="2772905"/>
                <a:ext cx="1401714" cy="3232082"/>
                <a:chOff x="4250827" y="2772905"/>
                <a:chExt cx="1401714" cy="3232082"/>
              </a:xfrm>
            </p:grpSpPr>
            <p:sp>
              <p:nvSpPr>
                <p:cNvPr id="30" name="Freeform 30"/>
                <p:cNvSpPr/>
                <p:nvPr/>
              </p:nvSpPr>
              <p:spPr>
                <a:xfrm>
                  <a:off x="4769210" y="2772905"/>
                  <a:ext cx="883331" cy="3232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3925" y="0"/>
                      </a:moveTo>
                      <a:lnTo>
                        <a:pt x="21556" y="2678"/>
                      </a:lnTo>
                      <a:lnTo>
                        <a:pt x="21596" y="4302"/>
                      </a:lnTo>
                      <a:lnTo>
                        <a:pt x="21600" y="21093"/>
                      </a:lnTo>
                      <a:lnTo>
                        <a:pt x="4295" y="21548"/>
                      </a:lnTo>
                      <a:lnTo>
                        <a:pt x="0" y="21600"/>
                      </a:lnTo>
                      <a:lnTo>
                        <a:pt x="3925" y="0"/>
                      </a:lnTo>
                      <a:cubicBezTo>
                        <a:pt x="3925" y="0"/>
                        <a:pt x="3925" y="0"/>
                        <a:pt x="392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/>
                </a:p>
              </p:txBody>
            </p:sp>
            <p:sp>
              <p:nvSpPr>
                <p:cNvPr id="31" name="Freeform 31"/>
                <p:cNvSpPr/>
                <p:nvPr/>
              </p:nvSpPr>
              <p:spPr>
                <a:xfrm>
                  <a:off x="4250827" y="2772905"/>
                  <a:ext cx="679905" cy="3232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7022" y="2865"/>
                      </a:lnTo>
                      <a:lnTo>
                        <a:pt x="34" y="20977"/>
                      </a:lnTo>
                      <a:lnTo>
                        <a:pt x="0" y="21086"/>
                      </a:lnTo>
                      <a:lnTo>
                        <a:pt x="17" y="21086"/>
                      </a:lnTo>
                      <a:lnTo>
                        <a:pt x="69" y="21086"/>
                      </a:lnTo>
                      <a:lnTo>
                        <a:pt x="16500" y="21600"/>
                      </a:ln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/>
                </a:p>
              </p:txBody>
            </p:sp>
            <p:sp>
              <p:nvSpPr>
                <p:cNvPr id="32" name="Freeform 32"/>
                <p:cNvSpPr/>
                <p:nvPr/>
              </p:nvSpPr>
              <p:spPr>
                <a:xfrm>
                  <a:off x="4282106" y="2860457"/>
                  <a:ext cx="623539" cy="3069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5" h="21600" extrusionOk="0">
                      <a:moveTo>
                        <a:pt x="21565" y="0"/>
                      </a:moveTo>
                      <a:cubicBezTo>
                        <a:pt x="21018" y="101"/>
                        <a:pt x="20470" y="202"/>
                        <a:pt x="19923" y="303"/>
                      </a:cubicBezTo>
                      <a:cubicBezTo>
                        <a:pt x="19783" y="329"/>
                        <a:pt x="19644" y="354"/>
                        <a:pt x="19505" y="380"/>
                      </a:cubicBezTo>
                      <a:cubicBezTo>
                        <a:pt x="19332" y="412"/>
                        <a:pt x="19366" y="452"/>
                        <a:pt x="19352" y="502"/>
                      </a:cubicBezTo>
                      <a:cubicBezTo>
                        <a:pt x="19330" y="584"/>
                        <a:pt x="19313" y="667"/>
                        <a:pt x="19291" y="749"/>
                      </a:cubicBezTo>
                      <a:cubicBezTo>
                        <a:pt x="19196" y="1101"/>
                        <a:pt x="19100" y="1452"/>
                        <a:pt x="19005" y="1803"/>
                      </a:cubicBezTo>
                      <a:cubicBezTo>
                        <a:pt x="19737" y="1680"/>
                        <a:pt x="20759" y="1506"/>
                        <a:pt x="21198" y="1432"/>
                      </a:cubicBezTo>
                      <a:cubicBezTo>
                        <a:pt x="21318" y="954"/>
                        <a:pt x="21445" y="478"/>
                        <a:pt x="21565" y="0"/>
                      </a:cubicBezTo>
                      <a:close/>
                      <a:moveTo>
                        <a:pt x="18556" y="571"/>
                      </a:moveTo>
                      <a:cubicBezTo>
                        <a:pt x="18042" y="666"/>
                        <a:pt x="17531" y="760"/>
                        <a:pt x="17017" y="855"/>
                      </a:cubicBezTo>
                      <a:cubicBezTo>
                        <a:pt x="16882" y="880"/>
                        <a:pt x="16745" y="905"/>
                        <a:pt x="16609" y="930"/>
                      </a:cubicBezTo>
                      <a:cubicBezTo>
                        <a:pt x="16397" y="969"/>
                        <a:pt x="16383" y="979"/>
                        <a:pt x="16364" y="1044"/>
                      </a:cubicBezTo>
                      <a:cubicBezTo>
                        <a:pt x="16339" y="1130"/>
                        <a:pt x="16318" y="1216"/>
                        <a:pt x="16292" y="1301"/>
                      </a:cubicBezTo>
                      <a:cubicBezTo>
                        <a:pt x="16191" y="1645"/>
                        <a:pt x="16088" y="1989"/>
                        <a:pt x="15986" y="2333"/>
                      </a:cubicBezTo>
                      <a:cubicBezTo>
                        <a:pt x="16717" y="2209"/>
                        <a:pt x="17740" y="2035"/>
                        <a:pt x="18179" y="1961"/>
                      </a:cubicBezTo>
                      <a:cubicBezTo>
                        <a:pt x="18308" y="1498"/>
                        <a:pt x="18428" y="1034"/>
                        <a:pt x="18556" y="571"/>
                      </a:cubicBezTo>
                      <a:close/>
                      <a:moveTo>
                        <a:pt x="15558" y="1141"/>
                      </a:moveTo>
                      <a:cubicBezTo>
                        <a:pt x="15043" y="1237"/>
                        <a:pt x="14532" y="1333"/>
                        <a:pt x="14018" y="1428"/>
                      </a:cubicBezTo>
                      <a:cubicBezTo>
                        <a:pt x="13883" y="1453"/>
                        <a:pt x="13746" y="1478"/>
                        <a:pt x="13610" y="1503"/>
                      </a:cubicBezTo>
                      <a:cubicBezTo>
                        <a:pt x="13401" y="1541"/>
                        <a:pt x="13387" y="1549"/>
                        <a:pt x="13366" y="1613"/>
                      </a:cubicBezTo>
                      <a:cubicBezTo>
                        <a:pt x="13340" y="1696"/>
                        <a:pt x="13312" y="1779"/>
                        <a:pt x="13284" y="1862"/>
                      </a:cubicBezTo>
                      <a:cubicBezTo>
                        <a:pt x="13175" y="2194"/>
                        <a:pt x="13066" y="2527"/>
                        <a:pt x="12958" y="2860"/>
                      </a:cubicBezTo>
                      <a:cubicBezTo>
                        <a:pt x="13690" y="2736"/>
                        <a:pt x="14711" y="2562"/>
                        <a:pt x="15150" y="2488"/>
                      </a:cubicBezTo>
                      <a:cubicBezTo>
                        <a:pt x="15287" y="2039"/>
                        <a:pt x="15421" y="1590"/>
                        <a:pt x="15558" y="1141"/>
                      </a:cubicBezTo>
                      <a:close/>
                      <a:moveTo>
                        <a:pt x="12346" y="1714"/>
                      </a:moveTo>
                      <a:cubicBezTo>
                        <a:pt x="11830" y="1809"/>
                        <a:pt x="11320" y="1904"/>
                        <a:pt x="10806" y="1999"/>
                      </a:cubicBezTo>
                      <a:cubicBezTo>
                        <a:pt x="10671" y="2024"/>
                        <a:pt x="10533" y="2048"/>
                        <a:pt x="10398" y="2073"/>
                      </a:cubicBezTo>
                      <a:cubicBezTo>
                        <a:pt x="10187" y="2113"/>
                        <a:pt x="10166" y="2123"/>
                        <a:pt x="10143" y="2187"/>
                      </a:cubicBezTo>
                      <a:cubicBezTo>
                        <a:pt x="10116" y="2263"/>
                        <a:pt x="10088" y="2338"/>
                        <a:pt x="10061" y="2414"/>
                      </a:cubicBezTo>
                      <a:cubicBezTo>
                        <a:pt x="9945" y="2739"/>
                        <a:pt x="9830" y="3062"/>
                        <a:pt x="9714" y="3387"/>
                      </a:cubicBezTo>
                      <a:cubicBezTo>
                        <a:pt x="10446" y="3264"/>
                        <a:pt x="11478" y="3092"/>
                        <a:pt x="11917" y="3018"/>
                      </a:cubicBezTo>
                      <a:cubicBezTo>
                        <a:pt x="12062" y="2583"/>
                        <a:pt x="12200" y="2149"/>
                        <a:pt x="12346" y="1714"/>
                      </a:cubicBezTo>
                      <a:close/>
                      <a:moveTo>
                        <a:pt x="21157" y="2021"/>
                      </a:moveTo>
                      <a:cubicBezTo>
                        <a:pt x="20604" y="2111"/>
                        <a:pt x="20048" y="2201"/>
                        <a:pt x="19495" y="2291"/>
                      </a:cubicBezTo>
                      <a:cubicBezTo>
                        <a:pt x="19353" y="2314"/>
                        <a:pt x="19208" y="2337"/>
                        <a:pt x="19066" y="2360"/>
                      </a:cubicBezTo>
                      <a:cubicBezTo>
                        <a:pt x="18888" y="2389"/>
                        <a:pt x="18938" y="2432"/>
                        <a:pt x="18924" y="2482"/>
                      </a:cubicBezTo>
                      <a:cubicBezTo>
                        <a:pt x="18902" y="2564"/>
                        <a:pt x="18884" y="2645"/>
                        <a:pt x="18862" y="2727"/>
                      </a:cubicBezTo>
                      <a:cubicBezTo>
                        <a:pt x="18767" y="3079"/>
                        <a:pt x="18671" y="3432"/>
                        <a:pt x="18577" y="3783"/>
                      </a:cubicBezTo>
                      <a:cubicBezTo>
                        <a:pt x="19316" y="3674"/>
                        <a:pt x="20347" y="3521"/>
                        <a:pt x="20790" y="3455"/>
                      </a:cubicBezTo>
                      <a:cubicBezTo>
                        <a:pt x="20910" y="2978"/>
                        <a:pt x="21037" y="2500"/>
                        <a:pt x="21157" y="2021"/>
                      </a:cubicBezTo>
                      <a:close/>
                      <a:moveTo>
                        <a:pt x="9347" y="2285"/>
                      </a:moveTo>
                      <a:cubicBezTo>
                        <a:pt x="8833" y="2380"/>
                        <a:pt x="8321" y="2474"/>
                        <a:pt x="7807" y="2569"/>
                      </a:cubicBezTo>
                      <a:cubicBezTo>
                        <a:pt x="7672" y="2594"/>
                        <a:pt x="7534" y="2619"/>
                        <a:pt x="7399" y="2644"/>
                      </a:cubicBezTo>
                      <a:cubicBezTo>
                        <a:pt x="7191" y="2682"/>
                        <a:pt x="7169" y="2693"/>
                        <a:pt x="7144" y="2756"/>
                      </a:cubicBezTo>
                      <a:cubicBezTo>
                        <a:pt x="7116" y="2829"/>
                        <a:pt x="7091" y="2901"/>
                        <a:pt x="7063" y="2974"/>
                      </a:cubicBezTo>
                      <a:cubicBezTo>
                        <a:pt x="6940" y="3288"/>
                        <a:pt x="6819" y="3603"/>
                        <a:pt x="6696" y="3916"/>
                      </a:cubicBezTo>
                      <a:cubicBezTo>
                        <a:pt x="7428" y="3793"/>
                        <a:pt x="8449" y="3619"/>
                        <a:pt x="8888" y="3545"/>
                      </a:cubicBezTo>
                      <a:cubicBezTo>
                        <a:pt x="9042" y="3125"/>
                        <a:pt x="9194" y="2705"/>
                        <a:pt x="9347" y="2285"/>
                      </a:cubicBezTo>
                      <a:close/>
                      <a:moveTo>
                        <a:pt x="17934" y="2549"/>
                      </a:moveTo>
                      <a:cubicBezTo>
                        <a:pt x="17414" y="2633"/>
                        <a:pt x="16895" y="2719"/>
                        <a:pt x="16374" y="2804"/>
                      </a:cubicBezTo>
                      <a:cubicBezTo>
                        <a:pt x="16238" y="2826"/>
                        <a:pt x="16103" y="2848"/>
                        <a:pt x="15966" y="2870"/>
                      </a:cubicBezTo>
                      <a:cubicBezTo>
                        <a:pt x="15743" y="2906"/>
                        <a:pt x="15731" y="2913"/>
                        <a:pt x="15711" y="2978"/>
                      </a:cubicBezTo>
                      <a:cubicBezTo>
                        <a:pt x="15686" y="3064"/>
                        <a:pt x="15666" y="3150"/>
                        <a:pt x="15640" y="3235"/>
                      </a:cubicBezTo>
                      <a:cubicBezTo>
                        <a:pt x="15539" y="3579"/>
                        <a:pt x="15435" y="3924"/>
                        <a:pt x="15334" y="4267"/>
                      </a:cubicBezTo>
                      <a:cubicBezTo>
                        <a:pt x="16074" y="4158"/>
                        <a:pt x="17113" y="4004"/>
                        <a:pt x="17557" y="3939"/>
                      </a:cubicBezTo>
                      <a:cubicBezTo>
                        <a:pt x="17685" y="3476"/>
                        <a:pt x="17806" y="3012"/>
                        <a:pt x="17934" y="2549"/>
                      </a:cubicBezTo>
                      <a:close/>
                      <a:moveTo>
                        <a:pt x="14936" y="3032"/>
                      </a:moveTo>
                      <a:cubicBezTo>
                        <a:pt x="14415" y="3117"/>
                        <a:pt x="13897" y="3202"/>
                        <a:pt x="13376" y="3287"/>
                      </a:cubicBezTo>
                      <a:cubicBezTo>
                        <a:pt x="13239" y="3310"/>
                        <a:pt x="13105" y="3332"/>
                        <a:pt x="12968" y="3354"/>
                      </a:cubicBezTo>
                      <a:cubicBezTo>
                        <a:pt x="12750" y="3389"/>
                        <a:pt x="12733" y="3396"/>
                        <a:pt x="12713" y="3460"/>
                      </a:cubicBezTo>
                      <a:cubicBezTo>
                        <a:pt x="12685" y="3543"/>
                        <a:pt x="12659" y="3626"/>
                        <a:pt x="12631" y="3709"/>
                      </a:cubicBezTo>
                      <a:cubicBezTo>
                        <a:pt x="12523" y="4041"/>
                        <a:pt x="12424" y="4374"/>
                        <a:pt x="12315" y="4707"/>
                      </a:cubicBezTo>
                      <a:cubicBezTo>
                        <a:pt x="13055" y="4597"/>
                        <a:pt x="14084" y="4444"/>
                        <a:pt x="14528" y="4379"/>
                      </a:cubicBezTo>
                      <a:cubicBezTo>
                        <a:pt x="14665" y="3930"/>
                        <a:pt x="14799" y="3481"/>
                        <a:pt x="14936" y="3032"/>
                      </a:cubicBezTo>
                      <a:close/>
                      <a:moveTo>
                        <a:pt x="11724" y="3559"/>
                      </a:moveTo>
                      <a:cubicBezTo>
                        <a:pt x="11203" y="3644"/>
                        <a:pt x="10684" y="3730"/>
                        <a:pt x="10163" y="3814"/>
                      </a:cubicBezTo>
                      <a:cubicBezTo>
                        <a:pt x="10026" y="3837"/>
                        <a:pt x="9892" y="3859"/>
                        <a:pt x="9755" y="3881"/>
                      </a:cubicBezTo>
                      <a:cubicBezTo>
                        <a:pt x="9534" y="3917"/>
                        <a:pt x="9524" y="3924"/>
                        <a:pt x="9500" y="3989"/>
                      </a:cubicBezTo>
                      <a:cubicBezTo>
                        <a:pt x="9474" y="4064"/>
                        <a:pt x="9446" y="4140"/>
                        <a:pt x="9419" y="4215"/>
                      </a:cubicBezTo>
                      <a:cubicBezTo>
                        <a:pt x="9303" y="4540"/>
                        <a:pt x="9188" y="4865"/>
                        <a:pt x="9072" y="5190"/>
                      </a:cubicBezTo>
                      <a:cubicBezTo>
                        <a:pt x="9812" y="5081"/>
                        <a:pt x="10841" y="4928"/>
                        <a:pt x="11285" y="4862"/>
                      </a:cubicBezTo>
                      <a:cubicBezTo>
                        <a:pt x="11431" y="4428"/>
                        <a:pt x="11579" y="3994"/>
                        <a:pt x="11724" y="3559"/>
                      </a:cubicBezTo>
                      <a:close/>
                      <a:moveTo>
                        <a:pt x="8725" y="4043"/>
                      </a:moveTo>
                      <a:cubicBezTo>
                        <a:pt x="8205" y="4127"/>
                        <a:pt x="7685" y="4213"/>
                        <a:pt x="7165" y="4298"/>
                      </a:cubicBezTo>
                      <a:cubicBezTo>
                        <a:pt x="7028" y="4320"/>
                        <a:pt x="6894" y="4342"/>
                        <a:pt x="6757" y="4364"/>
                      </a:cubicBezTo>
                      <a:cubicBezTo>
                        <a:pt x="6540" y="4400"/>
                        <a:pt x="6528" y="4406"/>
                        <a:pt x="6502" y="4470"/>
                      </a:cubicBezTo>
                      <a:cubicBezTo>
                        <a:pt x="6474" y="4543"/>
                        <a:pt x="6439" y="4615"/>
                        <a:pt x="6410" y="4688"/>
                      </a:cubicBezTo>
                      <a:cubicBezTo>
                        <a:pt x="6288" y="5002"/>
                        <a:pt x="6166" y="5316"/>
                        <a:pt x="6043" y="5630"/>
                      </a:cubicBezTo>
                      <a:cubicBezTo>
                        <a:pt x="6783" y="5521"/>
                        <a:pt x="7822" y="5368"/>
                        <a:pt x="8266" y="5302"/>
                      </a:cubicBezTo>
                      <a:cubicBezTo>
                        <a:pt x="8420" y="4883"/>
                        <a:pt x="8572" y="4463"/>
                        <a:pt x="8725" y="4043"/>
                      </a:cubicBezTo>
                      <a:close/>
                      <a:moveTo>
                        <a:pt x="20535" y="4043"/>
                      </a:moveTo>
                      <a:cubicBezTo>
                        <a:pt x="19975" y="4122"/>
                        <a:pt x="19412" y="4200"/>
                        <a:pt x="18852" y="4279"/>
                      </a:cubicBezTo>
                      <a:cubicBezTo>
                        <a:pt x="18709" y="4300"/>
                        <a:pt x="18568" y="4322"/>
                        <a:pt x="18424" y="4342"/>
                      </a:cubicBezTo>
                      <a:cubicBezTo>
                        <a:pt x="18241" y="4368"/>
                        <a:pt x="18284" y="4411"/>
                        <a:pt x="18271" y="4460"/>
                      </a:cubicBezTo>
                      <a:cubicBezTo>
                        <a:pt x="18249" y="4542"/>
                        <a:pt x="18233" y="4625"/>
                        <a:pt x="18210" y="4707"/>
                      </a:cubicBezTo>
                      <a:cubicBezTo>
                        <a:pt x="18116" y="5058"/>
                        <a:pt x="18019" y="5409"/>
                        <a:pt x="17924" y="5761"/>
                      </a:cubicBezTo>
                      <a:cubicBezTo>
                        <a:pt x="18673" y="5666"/>
                        <a:pt x="19719" y="5534"/>
                        <a:pt x="20168" y="5477"/>
                      </a:cubicBezTo>
                      <a:cubicBezTo>
                        <a:pt x="20288" y="4999"/>
                        <a:pt x="20415" y="4520"/>
                        <a:pt x="20535" y="4043"/>
                      </a:cubicBezTo>
                      <a:close/>
                      <a:moveTo>
                        <a:pt x="17537" y="4483"/>
                      </a:moveTo>
                      <a:cubicBezTo>
                        <a:pt x="17010" y="4557"/>
                        <a:pt x="16483" y="4632"/>
                        <a:pt x="15956" y="4707"/>
                      </a:cubicBezTo>
                      <a:cubicBezTo>
                        <a:pt x="15818" y="4726"/>
                        <a:pt x="15676" y="4746"/>
                        <a:pt x="15538" y="4765"/>
                      </a:cubicBezTo>
                      <a:cubicBezTo>
                        <a:pt x="15306" y="4798"/>
                        <a:pt x="15302" y="4803"/>
                        <a:pt x="15283" y="4869"/>
                      </a:cubicBezTo>
                      <a:cubicBezTo>
                        <a:pt x="15258" y="4954"/>
                        <a:pt x="15237" y="5040"/>
                        <a:pt x="15211" y="5126"/>
                      </a:cubicBezTo>
                      <a:cubicBezTo>
                        <a:pt x="15110" y="5470"/>
                        <a:pt x="15007" y="5814"/>
                        <a:pt x="14905" y="6157"/>
                      </a:cubicBezTo>
                      <a:cubicBezTo>
                        <a:pt x="15654" y="6063"/>
                        <a:pt x="16700" y="5930"/>
                        <a:pt x="17149" y="5873"/>
                      </a:cubicBezTo>
                      <a:cubicBezTo>
                        <a:pt x="17278" y="5410"/>
                        <a:pt x="17408" y="4946"/>
                        <a:pt x="17537" y="4483"/>
                      </a:cubicBezTo>
                      <a:close/>
                      <a:moveTo>
                        <a:pt x="14314" y="4923"/>
                      </a:moveTo>
                      <a:cubicBezTo>
                        <a:pt x="13787" y="4997"/>
                        <a:pt x="13269" y="5073"/>
                        <a:pt x="12743" y="5147"/>
                      </a:cubicBezTo>
                      <a:cubicBezTo>
                        <a:pt x="12604" y="5166"/>
                        <a:pt x="12464" y="5185"/>
                        <a:pt x="12325" y="5205"/>
                      </a:cubicBezTo>
                      <a:cubicBezTo>
                        <a:pt x="12098" y="5237"/>
                        <a:pt x="12091" y="5242"/>
                        <a:pt x="12070" y="5307"/>
                      </a:cubicBezTo>
                      <a:cubicBezTo>
                        <a:pt x="12043" y="5389"/>
                        <a:pt x="12016" y="5473"/>
                        <a:pt x="11989" y="5556"/>
                      </a:cubicBezTo>
                      <a:cubicBezTo>
                        <a:pt x="11880" y="5888"/>
                        <a:pt x="11771" y="6221"/>
                        <a:pt x="11662" y="6554"/>
                      </a:cubicBezTo>
                      <a:cubicBezTo>
                        <a:pt x="12410" y="6459"/>
                        <a:pt x="13457" y="6326"/>
                        <a:pt x="13906" y="6270"/>
                      </a:cubicBezTo>
                      <a:cubicBezTo>
                        <a:pt x="14043" y="5821"/>
                        <a:pt x="14177" y="5372"/>
                        <a:pt x="14314" y="4923"/>
                      </a:cubicBezTo>
                      <a:close/>
                      <a:moveTo>
                        <a:pt x="11101" y="5363"/>
                      </a:moveTo>
                      <a:cubicBezTo>
                        <a:pt x="10574" y="5437"/>
                        <a:pt x="10047" y="5511"/>
                        <a:pt x="9521" y="5585"/>
                      </a:cubicBezTo>
                      <a:cubicBezTo>
                        <a:pt x="9382" y="5604"/>
                        <a:pt x="9251" y="5623"/>
                        <a:pt x="9113" y="5643"/>
                      </a:cubicBezTo>
                      <a:cubicBezTo>
                        <a:pt x="8882" y="5675"/>
                        <a:pt x="8871" y="5683"/>
                        <a:pt x="8848" y="5749"/>
                      </a:cubicBezTo>
                      <a:cubicBezTo>
                        <a:pt x="8821" y="5824"/>
                        <a:pt x="8793" y="5899"/>
                        <a:pt x="8766" y="5975"/>
                      </a:cubicBezTo>
                      <a:cubicBezTo>
                        <a:pt x="8651" y="6300"/>
                        <a:pt x="8536" y="6625"/>
                        <a:pt x="8419" y="6950"/>
                      </a:cubicBezTo>
                      <a:cubicBezTo>
                        <a:pt x="9168" y="6855"/>
                        <a:pt x="10224" y="6723"/>
                        <a:pt x="10673" y="6666"/>
                      </a:cubicBezTo>
                      <a:cubicBezTo>
                        <a:pt x="10818" y="6231"/>
                        <a:pt x="10956" y="5797"/>
                        <a:pt x="11101" y="5363"/>
                      </a:cubicBezTo>
                      <a:close/>
                      <a:moveTo>
                        <a:pt x="8103" y="5846"/>
                      </a:moveTo>
                      <a:cubicBezTo>
                        <a:pt x="7577" y="5921"/>
                        <a:pt x="7049" y="5994"/>
                        <a:pt x="6522" y="6068"/>
                      </a:cubicBezTo>
                      <a:cubicBezTo>
                        <a:pt x="6385" y="6088"/>
                        <a:pt x="6252" y="6109"/>
                        <a:pt x="6114" y="6128"/>
                      </a:cubicBezTo>
                      <a:cubicBezTo>
                        <a:pt x="5887" y="6160"/>
                        <a:pt x="5874" y="6164"/>
                        <a:pt x="5849" y="6228"/>
                      </a:cubicBezTo>
                      <a:cubicBezTo>
                        <a:pt x="5821" y="6301"/>
                        <a:pt x="5796" y="6375"/>
                        <a:pt x="5768" y="6448"/>
                      </a:cubicBezTo>
                      <a:cubicBezTo>
                        <a:pt x="5645" y="6762"/>
                        <a:pt x="5524" y="7076"/>
                        <a:pt x="5401" y="7390"/>
                      </a:cubicBezTo>
                      <a:cubicBezTo>
                        <a:pt x="6149" y="7295"/>
                        <a:pt x="7194" y="7163"/>
                        <a:pt x="7644" y="7106"/>
                      </a:cubicBezTo>
                      <a:cubicBezTo>
                        <a:pt x="7798" y="6686"/>
                        <a:pt x="7950" y="6266"/>
                        <a:pt x="8103" y="5846"/>
                      </a:cubicBezTo>
                      <a:close/>
                      <a:moveTo>
                        <a:pt x="20127" y="6064"/>
                      </a:moveTo>
                      <a:cubicBezTo>
                        <a:pt x="19561" y="6132"/>
                        <a:pt x="18989" y="6201"/>
                        <a:pt x="18424" y="6270"/>
                      </a:cubicBezTo>
                      <a:cubicBezTo>
                        <a:pt x="18279" y="6287"/>
                        <a:pt x="18140" y="6304"/>
                        <a:pt x="17996" y="6321"/>
                      </a:cubicBezTo>
                      <a:cubicBezTo>
                        <a:pt x="17807" y="6344"/>
                        <a:pt x="17856" y="6389"/>
                        <a:pt x="17843" y="6438"/>
                      </a:cubicBezTo>
                      <a:cubicBezTo>
                        <a:pt x="17821" y="6520"/>
                        <a:pt x="17803" y="6603"/>
                        <a:pt x="17781" y="6685"/>
                      </a:cubicBezTo>
                      <a:cubicBezTo>
                        <a:pt x="17686" y="7036"/>
                        <a:pt x="17591" y="7387"/>
                        <a:pt x="17496" y="7739"/>
                      </a:cubicBezTo>
                      <a:cubicBezTo>
                        <a:pt x="18253" y="7659"/>
                        <a:pt x="19315" y="7547"/>
                        <a:pt x="19770" y="7498"/>
                      </a:cubicBezTo>
                      <a:cubicBezTo>
                        <a:pt x="19890" y="7020"/>
                        <a:pt x="20008" y="6542"/>
                        <a:pt x="20127" y="6064"/>
                      </a:cubicBezTo>
                      <a:close/>
                      <a:moveTo>
                        <a:pt x="16915" y="6460"/>
                      </a:moveTo>
                      <a:cubicBezTo>
                        <a:pt x="16381" y="6524"/>
                        <a:pt x="15847" y="6590"/>
                        <a:pt x="15313" y="6653"/>
                      </a:cubicBezTo>
                      <a:cubicBezTo>
                        <a:pt x="15174" y="6670"/>
                        <a:pt x="15036" y="6686"/>
                        <a:pt x="14895" y="6703"/>
                      </a:cubicBezTo>
                      <a:cubicBezTo>
                        <a:pt x="14655" y="6732"/>
                        <a:pt x="14650" y="6737"/>
                        <a:pt x="14630" y="6803"/>
                      </a:cubicBezTo>
                      <a:cubicBezTo>
                        <a:pt x="14605" y="6889"/>
                        <a:pt x="14584" y="6974"/>
                        <a:pt x="14559" y="7060"/>
                      </a:cubicBezTo>
                      <a:cubicBezTo>
                        <a:pt x="14457" y="7404"/>
                        <a:pt x="14354" y="7748"/>
                        <a:pt x="14253" y="8092"/>
                      </a:cubicBezTo>
                      <a:cubicBezTo>
                        <a:pt x="15010" y="8011"/>
                        <a:pt x="16072" y="7899"/>
                        <a:pt x="16527" y="7851"/>
                      </a:cubicBezTo>
                      <a:cubicBezTo>
                        <a:pt x="16654" y="7388"/>
                        <a:pt x="16787" y="6924"/>
                        <a:pt x="16915" y="6460"/>
                      </a:cubicBezTo>
                      <a:close/>
                      <a:moveTo>
                        <a:pt x="13702" y="6813"/>
                      </a:moveTo>
                      <a:cubicBezTo>
                        <a:pt x="13169" y="6878"/>
                        <a:pt x="12633" y="6940"/>
                        <a:pt x="12101" y="7004"/>
                      </a:cubicBezTo>
                      <a:cubicBezTo>
                        <a:pt x="11960" y="7021"/>
                        <a:pt x="11823" y="7039"/>
                        <a:pt x="11683" y="7056"/>
                      </a:cubicBezTo>
                      <a:cubicBezTo>
                        <a:pt x="11447" y="7085"/>
                        <a:pt x="11438" y="7089"/>
                        <a:pt x="11418" y="7154"/>
                      </a:cubicBezTo>
                      <a:cubicBezTo>
                        <a:pt x="11391" y="7237"/>
                        <a:pt x="11363" y="7318"/>
                        <a:pt x="11336" y="7401"/>
                      </a:cubicBezTo>
                      <a:cubicBezTo>
                        <a:pt x="11227" y="7733"/>
                        <a:pt x="11119" y="8068"/>
                        <a:pt x="11010" y="8401"/>
                      </a:cubicBezTo>
                      <a:cubicBezTo>
                        <a:pt x="11767" y="8321"/>
                        <a:pt x="12829" y="8209"/>
                        <a:pt x="13284" y="8160"/>
                      </a:cubicBezTo>
                      <a:cubicBezTo>
                        <a:pt x="13420" y="7711"/>
                        <a:pt x="13564" y="7262"/>
                        <a:pt x="13702" y="6813"/>
                      </a:cubicBezTo>
                      <a:close/>
                      <a:moveTo>
                        <a:pt x="10479" y="7208"/>
                      </a:moveTo>
                      <a:cubicBezTo>
                        <a:pt x="9946" y="7272"/>
                        <a:pt x="9411" y="7336"/>
                        <a:pt x="8878" y="7401"/>
                      </a:cubicBezTo>
                      <a:cubicBezTo>
                        <a:pt x="8738" y="7417"/>
                        <a:pt x="8599" y="7436"/>
                        <a:pt x="8460" y="7452"/>
                      </a:cubicBezTo>
                      <a:cubicBezTo>
                        <a:pt x="8221" y="7481"/>
                        <a:pt x="8228" y="7485"/>
                        <a:pt x="8205" y="7550"/>
                      </a:cubicBezTo>
                      <a:cubicBezTo>
                        <a:pt x="8178" y="7626"/>
                        <a:pt x="8150" y="7701"/>
                        <a:pt x="8124" y="7776"/>
                      </a:cubicBezTo>
                      <a:cubicBezTo>
                        <a:pt x="8008" y="8101"/>
                        <a:pt x="7893" y="8427"/>
                        <a:pt x="7777" y="8752"/>
                      </a:cubicBezTo>
                      <a:cubicBezTo>
                        <a:pt x="8533" y="8671"/>
                        <a:pt x="9587" y="8559"/>
                        <a:pt x="10041" y="8511"/>
                      </a:cubicBezTo>
                      <a:cubicBezTo>
                        <a:pt x="10186" y="8076"/>
                        <a:pt x="10335" y="7642"/>
                        <a:pt x="10479" y="7208"/>
                      </a:cubicBezTo>
                      <a:close/>
                      <a:moveTo>
                        <a:pt x="7481" y="7604"/>
                      </a:moveTo>
                      <a:cubicBezTo>
                        <a:pt x="6950" y="7668"/>
                        <a:pt x="6413" y="7731"/>
                        <a:pt x="5880" y="7795"/>
                      </a:cubicBezTo>
                      <a:cubicBezTo>
                        <a:pt x="5740" y="7812"/>
                        <a:pt x="5602" y="7830"/>
                        <a:pt x="5462" y="7847"/>
                      </a:cubicBezTo>
                      <a:cubicBezTo>
                        <a:pt x="5227" y="7875"/>
                        <a:pt x="5232" y="7880"/>
                        <a:pt x="5207" y="7944"/>
                      </a:cubicBezTo>
                      <a:cubicBezTo>
                        <a:pt x="5179" y="8017"/>
                        <a:pt x="5143" y="8089"/>
                        <a:pt x="5115" y="8162"/>
                      </a:cubicBezTo>
                      <a:cubicBezTo>
                        <a:pt x="4994" y="8476"/>
                        <a:pt x="4870" y="8791"/>
                        <a:pt x="4748" y="9104"/>
                      </a:cubicBezTo>
                      <a:cubicBezTo>
                        <a:pt x="5505" y="9024"/>
                        <a:pt x="6567" y="8912"/>
                        <a:pt x="7022" y="8864"/>
                      </a:cubicBezTo>
                      <a:cubicBezTo>
                        <a:pt x="7176" y="8444"/>
                        <a:pt x="7328" y="8024"/>
                        <a:pt x="7481" y="7604"/>
                      </a:cubicBezTo>
                      <a:close/>
                      <a:moveTo>
                        <a:pt x="19505" y="8088"/>
                      </a:moveTo>
                      <a:cubicBezTo>
                        <a:pt x="18912" y="8147"/>
                        <a:pt x="18313" y="8207"/>
                        <a:pt x="17720" y="8266"/>
                      </a:cubicBezTo>
                      <a:cubicBezTo>
                        <a:pt x="17553" y="8283"/>
                        <a:pt x="17387" y="8299"/>
                        <a:pt x="17220" y="8316"/>
                      </a:cubicBezTo>
                      <a:cubicBezTo>
                        <a:pt x="17208" y="8361"/>
                        <a:pt x="17202" y="8406"/>
                        <a:pt x="17190" y="8451"/>
                      </a:cubicBezTo>
                      <a:cubicBezTo>
                        <a:pt x="17168" y="8532"/>
                        <a:pt x="17140" y="8611"/>
                        <a:pt x="17119" y="8691"/>
                      </a:cubicBezTo>
                      <a:cubicBezTo>
                        <a:pt x="17026" y="9033"/>
                        <a:pt x="16935" y="9375"/>
                        <a:pt x="16843" y="9717"/>
                      </a:cubicBezTo>
                      <a:cubicBezTo>
                        <a:pt x="17608" y="9651"/>
                        <a:pt x="18689" y="9561"/>
                        <a:pt x="19148" y="9522"/>
                      </a:cubicBezTo>
                      <a:cubicBezTo>
                        <a:pt x="19268" y="9043"/>
                        <a:pt x="19385" y="8565"/>
                        <a:pt x="19505" y="8088"/>
                      </a:cubicBezTo>
                      <a:close/>
                      <a:moveTo>
                        <a:pt x="16292" y="8395"/>
                      </a:moveTo>
                      <a:cubicBezTo>
                        <a:pt x="15699" y="8454"/>
                        <a:pt x="15102" y="8514"/>
                        <a:pt x="14508" y="8573"/>
                      </a:cubicBezTo>
                      <a:cubicBezTo>
                        <a:pt x="14342" y="8590"/>
                        <a:pt x="14174" y="8607"/>
                        <a:pt x="14008" y="8623"/>
                      </a:cubicBezTo>
                      <a:cubicBezTo>
                        <a:pt x="13994" y="8669"/>
                        <a:pt x="13981" y="8716"/>
                        <a:pt x="13967" y="8762"/>
                      </a:cubicBezTo>
                      <a:cubicBezTo>
                        <a:pt x="13945" y="8835"/>
                        <a:pt x="13928" y="8907"/>
                        <a:pt x="13906" y="8980"/>
                      </a:cubicBezTo>
                      <a:cubicBezTo>
                        <a:pt x="13807" y="9314"/>
                        <a:pt x="13709" y="9648"/>
                        <a:pt x="13610" y="9982"/>
                      </a:cubicBezTo>
                      <a:cubicBezTo>
                        <a:pt x="14376" y="9917"/>
                        <a:pt x="15446" y="9825"/>
                        <a:pt x="15905" y="9785"/>
                      </a:cubicBezTo>
                      <a:cubicBezTo>
                        <a:pt x="16034" y="9322"/>
                        <a:pt x="16164" y="8858"/>
                        <a:pt x="16292" y="8395"/>
                      </a:cubicBezTo>
                      <a:close/>
                      <a:moveTo>
                        <a:pt x="13070" y="8745"/>
                      </a:moveTo>
                      <a:cubicBezTo>
                        <a:pt x="12476" y="8805"/>
                        <a:pt x="11888" y="8864"/>
                        <a:pt x="11295" y="8924"/>
                      </a:cubicBezTo>
                      <a:cubicBezTo>
                        <a:pt x="11128" y="8940"/>
                        <a:pt x="10962" y="8957"/>
                        <a:pt x="10796" y="8974"/>
                      </a:cubicBezTo>
                      <a:cubicBezTo>
                        <a:pt x="10781" y="9019"/>
                        <a:pt x="10769" y="9064"/>
                        <a:pt x="10755" y="9109"/>
                      </a:cubicBezTo>
                      <a:cubicBezTo>
                        <a:pt x="10732" y="9179"/>
                        <a:pt x="10706" y="9250"/>
                        <a:pt x="10683" y="9320"/>
                      </a:cubicBezTo>
                      <a:cubicBezTo>
                        <a:pt x="10578" y="9643"/>
                        <a:pt x="10472" y="9967"/>
                        <a:pt x="10367" y="10289"/>
                      </a:cubicBezTo>
                      <a:cubicBezTo>
                        <a:pt x="11132" y="10224"/>
                        <a:pt x="12202" y="10132"/>
                        <a:pt x="12662" y="10092"/>
                      </a:cubicBezTo>
                      <a:cubicBezTo>
                        <a:pt x="12798" y="9643"/>
                        <a:pt x="12933" y="9194"/>
                        <a:pt x="13070" y="8745"/>
                      </a:cubicBezTo>
                      <a:close/>
                      <a:moveTo>
                        <a:pt x="9857" y="9055"/>
                      </a:moveTo>
                      <a:cubicBezTo>
                        <a:pt x="9301" y="9110"/>
                        <a:pt x="8750" y="9165"/>
                        <a:pt x="8195" y="9221"/>
                      </a:cubicBezTo>
                      <a:cubicBezTo>
                        <a:pt x="8034" y="9236"/>
                        <a:pt x="7875" y="9252"/>
                        <a:pt x="7716" y="9268"/>
                      </a:cubicBezTo>
                      <a:cubicBezTo>
                        <a:pt x="7507" y="9289"/>
                        <a:pt x="7561" y="9335"/>
                        <a:pt x="7542" y="9387"/>
                      </a:cubicBezTo>
                      <a:cubicBezTo>
                        <a:pt x="7516" y="9461"/>
                        <a:pt x="7487" y="9535"/>
                        <a:pt x="7461" y="9609"/>
                      </a:cubicBezTo>
                      <a:cubicBezTo>
                        <a:pt x="7348" y="9924"/>
                        <a:pt x="7236" y="10240"/>
                        <a:pt x="7124" y="10555"/>
                      </a:cubicBezTo>
                      <a:cubicBezTo>
                        <a:pt x="7890" y="10489"/>
                        <a:pt x="8959" y="10397"/>
                        <a:pt x="9419" y="10358"/>
                      </a:cubicBezTo>
                      <a:cubicBezTo>
                        <a:pt x="9563" y="9923"/>
                        <a:pt x="9713" y="9489"/>
                        <a:pt x="9857" y="9055"/>
                      </a:cubicBezTo>
                      <a:close/>
                      <a:moveTo>
                        <a:pt x="6859" y="9362"/>
                      </a:moveTo>
                      <a:cubicBezTo>
                        <a:pt x="6303" y="9417"/>
                        <a:pt x="5752" y="9474"/>
                        <a:pt x="5197" y="9530"/>
                      </a:cubicBezTo>
                      <a:cubicBezTo>
                        <a:pt x="5036" y="9546"/>
                        <a:pt x="4877" y="9562"/>
                        <a:pt x="4717" y="9578"/>
                      </a:cubicBezTo>
                      <a:cubicBezTo>
                        <a:pt x="4511" y="9599"/>
                        <a:pt x="4563" y="9641"/>
                        <a:pt x="4544" y="9692"/>
                      </a:cubicBezTo>
                      <a:cubicBezTo>
                        <a:pt x="4516" y="9763"/>
                        <a:pt x="4491" y="9834"/>
                        <a:pt x="4462" y="9906"/>
                      </a:cubicBezTo>
                      <a:cubicBezTo>
                        <a:pt x="4344" y="10209"/>
                        <a:pt x="4224" y="10514"/>
                        <a:pt x="4105" y="10819"/>
                      </a:cubicBezTo>
                      <a:cubicBezTo>
                        <a:pt x="4871" y="10753"/>
                        <a:pt x="5940" y="10661"/>
                        <a:pt x="6400" y="10622"/>
                      </a:cubicBezTo>
                      <a:cubicBezTo>
                        <a:pt x="6553" y="10202"/>
                        <a:pt x="6705" y="9782"/>
                        <a:pt x="6859" y="9362"/>
                      </a:cubicBezTo>
                      <a:close/>
                      <a:moveTo>
                        <a:pt x="19097" y="10109"/>
                      </a:moveTo>
                      <a:cubicBezTo>
                        <a:pt x="18497" y="10157"/>
                        <a:pt x="17892" y="10204"/>
                        <a:pt x="17292" y="10252"/>
                      </a:cubicBezTo>
                      <a:cubicBezTo>
                        <a:pt x="17124" y="10265"/>
                        <a:pt x="16961" y="10280"/>
                        <a:pt x="16792" y="10294"/>
                      </a:cubicBezTo>
                      <a:cubicBezTo>
                        <a:pt x="16780" y="10338"/>
                        <a:pt x="16763" y="10384"/>
                        <a:pt x="16751" y="10429"/>
                      </a:cubicBezTo>
                      <a:cubicBezTo>
                        <a:pt x="16729" y="10510"/>
                        <a:pt x="16712" y="10591"/>
                        <a:pt x="16690" y="10671"/>
                      </a:cubicBezTo>
                      <a:cubicBezTo>
                        <a:pt x="16598" y="11013"/>
                        <a:pt x="16507" y="11354"/>
                        <a:pt x="16415" y="11697"/>
                      </a:cubicBezTo>
                      <a:cubicBezTo>
                        <a:pt x="17190" y="11645"/>
                        <a:pt x="18276" y="11574"/>
                        <a:pt x="18740" y="11543"/>
                      </a:cubicBezTo>
                      <a:cubicBezTo>
                        <a:pt x="18861" y="11065"/>
                        <a:pt x="18977" y="10587"/>
                        <a:pt x="19097" y="10109"/>
                      </a:cubicBezTo>
                      <a:close/>
                      <a:moveTo>
                        <a:pt x="15885" y="10372"/>
                      </a:moveTo>
                      <a:cubicBezTo>
                        <a:pt x="15285" y="10421"/>
                        <a:pt x="14679" y="10470"/>
                        <a:pt x="14079" y="10518"/>
                      </a:cubicBezTo>
                      <a:cubicBezTo>
                        <a:pt x="13911" y="10531"/>
                        <a:pt x="13748" y="10544"/>
                        <a:pt x="13580" y="10557"/>
                      </a:cubicBezTo>
                      <a:cubicBezTo>
                        <a:pt x="13566" y="10604"/>
                        <a:pt x="13552" y="10650"/>
                        <a:pt x="13539" y="10696"/>
                      </a:cubicBezTo>
                      <a:cubicBezTo>
                        <a:pt x="13517" y="10770"/>
                        <a:pt x="13489" y="10844"/>
                        <a:pt x="13467" y="10916"/>
                      </a:cubicBezTo>
                      <a:cubicBezTo>
                        <a:pt x="13368" y="11250"/>
                        <a:pt x="13271" y="11583"/>
                        <a:pt x="13172" y="11917"/>
                      </a:cubicBezTo>
                      <a:cubicBezTo>
                        <a:pt x="13946" y="11866"/>
                        <a:pt x="15033" y="11794"/>
                        <a:pt x="15497" y="11763"/>
                      </a:cubicBezTo>
                      <a:cubicBezTo>
                        <a:pt x="15625" y="11299"/>
                        <a:pt x="15757" y="10836"/>
                        <a:pt x="15885" y="10372"/>
                      </a:cubicBezTo>
                      <a:close/>
                      <a:moveTo>
                        <a:pt x="12672" y="10636"/>
                      </a:moveTo>
                      <a:cubicBezTo>
                        <a:pt x="12072" y="10684"/>
                        <a:pt x="11467" y="10733"/>
                        <a:pt x="10867" y="10781"/>
                      </a:cubicBezTo>
                      <a:cubicBezTo>
                        <a:pt x="10699" y="10795"/>
                        <a:pt x="10535" y="10809"/>
                        <a:pt x="10367" y="10823"/>
                      </a:cubicBezTo>
                      <a:cubicBezTo>
                        <a:pt x="10353" y="10867"/>
                        <a:pt x="10331" y="10911"/>
                        <a:pt x="10316" y="10956"/>
                      </a:cubicBezTo>
                      <a:cubicBezTo>
                        <a:pt x="10293" y="11026"/>
                        <a:pt x="10278" y="11096"/>
                        <a:pt x="10255" y="11167"/>
                      </a:cubicBezTo>
                      <a:cubicBezTo>
                        <a:pt x="10149" y="11491"/>
                        <a:pt x="10044" y="11814"/>
                        <a:pt x="9939" y="12137"/>
                      </a:cubicBezTo>
                      <a:cubicBezTo>
                        <a:pt x="10714" y="12086"/>
                        <a:pt x="11789" y="12014"/>
                        <a:pt x="12254" y="11983"/>
                      </a:cubicBezTo>
                      <a:cubicBezTo>
                        <a:pt x="12391" y="11535"/>
                        <a:pt x="12535" y="11085"/>
                        <a:pt x="12672" y="10636"/>
                      </a:cubicBezTo>
                      <a:close/>
                      <a:moveTo>
                        <a:pt x="9449" y="10900"/>
                      </a:moveTo>
                      <a:cubicBezTo>
                        <a:pt x="8888" y="10945"/>
                        <a:pt x="8328" y="10990"/>
                        <a:pt x="7767" y="11035"/>
                      </a:cubicBezTo>
                      <a:cubicBezTo>
                        <a:pt x="7605" y="11047"/>
                        <a:pt x="7448" y="11061"/>
                        <a:pt x="7287" y="11074"/>
                      </a:cubicBezTo>
                      <a:cubicBezTo>
                        <a:pt x="7073" y="11091"/>
                        <a:pt x="7132" y="11140"/>
                        <a:pt x="7114" y="11190"/>
                      </a:cubicBezTo>
                      <a:cubicBezTo>
                        <a:pt x="7088" y="11264"/>
                        <a:pt x="7058" y="11338"/>
                        <a:pt x="7032" y="11412"/>
                      </a:cubicBezTo>
                      <a:cubicBezTo>
                        <a:pt x="6921" y="11727"/>
                        <a:pt x="6809" y="12044"/>
                        <a:pt x="6696" y="12359"/>
                      </a:cubicBezTo>
                      <a:cubicBezTo>
                        <a:pt x="7470" y="12307"/>
                        <a:pt x="8557" y="12234"/>
                        <a:pt x="9021" y="12203"/>
                      </a:cubicBezTo>
                      <a:cubicBezTo>
                        <a:pt x="9166" y="11769"/>
                        <a:pt x="9305" y="11334"/>
                        <a:pt x="9449" y="10900"/>
                      </a:cubicBezTo>
                      <a:close/>
                      <a:moveTo>
                        <a:pt x="6023" y="11120"/>
                      </a:moveTo>
                      <a:cubicBezTo>
                        <a:pt x="5461" y="11164"/>
                        <a:pt x="4901" y="11210"/>
                        <a:pt x="4340" y="11254"/>
                      </a:cubicBezTo>
                      <a:cubicBezTo>
                        <a:pt x="4179" y="11268"/>
                        <a:pt x="4012" y="11280"/>
                        <a:pt x="3850" y="11294"/>
                      </a:cubicBezTo>
                      <a:cubicBezTo>
                        <a:pt x="3640" y="11311"/>
                        <a:pt x="3697" y="11356"/>
                        <a:pt x="3677" y="11406"/>
                      </a:cubicBezTo>
                      <a:cubicBezTo>
                        <a:pt x="3649" y="11477"/>
                        <a:pt x="3624" y="11548"/>
                        <a:pt x="3595" y="11620"/>
                      </a:cubicBezTo>
                      <a:cubicBezTo>
                        <a:pt x="3476" y="11924"/>
                        <a:pt x="3357" y="12229"/>
                        <a:pt x="3239" y="12533"/>
                      </a:cubicBezTo>
                      <a:cubicBezTo>
                        <a:pt x="4013" y="12481"/>
                        <a:pt x="5099" y="12409"/>
                        <a:pt x="5564" y="12379"/>
                      </a:cubicBezTo>
                      <a:cubicBezTo>
                        <a:pt x="5718" y="11959"/>
                        <a:pt x="5869" y="11540"/>
                        <a:pt x="6023" y="11120"/>
                      </a:cubicBezTo>
                      <a:close/>
                      <a:moveTo>
                        <a:pt x="18475" y="12130"/>
                      </a:moveTo>
                      <a:cubicBezTo>
                        <a:pt x="17868" y="12167"/>
                        <a:pt x="17256" y="12205"/>
                        <a:pt x="16649" y="12242"/>
                      </a:cubicBezTo>
                      <a:cubicBezTo>
                        <a:pt x="16479" y="12253"/>
                        <a:pt x="16310" y="12261"/>
                        <a:pt x="16139" y="12271"/>
                      </a:cubicBezTo>
                      <a:cubicBezTo>
                        <a:pt x="16127" y="12316"/>
                        <a:pt x="16121" y="12361"/>
                        <a:pt x="16109" y="12406"/>
                      </a:cubicBezTo>
                      <a:cubicBezTo>
                        <a:pt x="16087" y="12487"/>
                        <a:pt x="16059" y="12568"/>
                        <a:pt x="16037" y="12649"/>
                      </a:cubicBezTo>
                      <a:cubicBezTo>
                        <a:pt x="15945" y="12991"/>
                        <a:pt x="15854" y="13332"/>
                        <a:pt x="15762" y="13674"/>
                      </a:cubicBezTo>
                      <a:cubicBezTo>
                        <a:pt x="16544" y="13638"/>
                        <a:pt x="17649" y="13587"/>
                        <a:pt x="18118" y="13564"/>
                      </a:cubicBezTo>
                      <a:cubicBezTo>
                        <a:pt x="18239" y="13087"/>
                        <a:pt x="18355" y="12609"/>
                        <a:pt x="18475" y="12130"/>
                      </a:cubicBezTo>
                      <a:close/>
                      <a:moveTo>
                        <a:pt x="15262" y="12307"/>
                      </a:moveTo>
                      <a:cubicBezTo>
                        <a:pt x="14656" y="12343"/>
                        <a:pt x="14044" y="12380"/>
                        <a:pt x="13437" y="12417"/>
                      </a:cubicBezTo>
                      <a:cubicBezTo>
                        <a:pt x="13267" y="12427"/>
                        <a:pt x="13097" y="12438"/>
                        <a:pt x="12927" y="12448"/>
                      </a:cubicBezTo>
                      <a:cubicBezTo>
                        <a:pt x="12913" y="12494"/>
                        <a:pt x="12900" y="12541"/>
                        <a:pt x="12886" y="12587"/>
                      </a:cubicBezTo>
                      <a:cubicBezTo>
                        <a:pt x="12864" y="12660"/>
                        <a:pt x="12847" y="12732"/>
                        <a:pt x="12825" y="12805"/>
                      </a:cubicBezTo>
                      <a:cubicBezTo>
                        <a:pt x="12726" y="13139"/>
                        <a:pt x="12628" y="13473"/>
                        <a:pt x="12529" y="13807"/>
                      </a:cubicBezTo>
                      <a:cubicBezTo>
                        <a:pt x="13312" y="13771"/>
                        <a:pt x="14405" y="13720"/>
                        <a:pt x="14875" y="13697"/>
                      </a:cubicBezTo>
                      <a:cubicBezTo>
                        <a:pt x="15004" y="13234"/>
                        <a:pt x="15134" y="12770"/>
                        <a:pt x="15262" y="12307"/>
                      </a:cubicBezTo>
                      <a:close/>
                      <a:moveTo>
                        <a:pt x="12050" y="12527"/>
                      </a:moveTo>
                      <a:cubicBezTo>
                        <a:pt x="11443" y="12563"/>
                        <a:pt x="10831" y="12600"/>
                        <a:pt x="10224" y="12637"/>
                      </a:cubicBezTo>
                      <a:cubicBezTo>
                        <a:pt x="10055" y="12647"/>
                        <a:pt x="9885" y="12657"/>
                        <a:pt x="9714" y="12668"/>
                      </a:cubicBezTo>
                      <a:cubicBezTo>
                        <a:pt x="9700" y="12713"/>
                        <a:pt x="9689" y="12758"/>
                        <a:pt x="9674" y="12803"/>
                      </a:cubicBezTo>
                      <a:cubicBezTo>
                        <a:pt x="9650" y="12873"/>
                        <a:pt x="9625" y="12944"/>
                        <a:pt x="9602" y="13014"/>
                      </a:cubicBezTo>
                      <a:cubicBezTo>
                        <a:pt x="9497" y="13337"/>
                        <a:pt x="9391" y="13660"/>
                        <a:pt x="9286" y="13984"/>
                      </a:cubicBezTo>
                      <a:cubicBezTo>
                        <a:pt x="10070" y="13947"/>
                        <a:pt x="11162" y="13895"/>
                        <a:pt x="11632" y="13874"/>
                      </a:cubicBezTo>
                      <a:cubicBezTo>
                        <a:pt x="11769" y="13424"/>
                        <a:pt x="11913" y="12975"/>
                        <a:pt x="12050" y="12527"/>
                      </a:cubicBezTo>
                      <a:close/>
                      <a:moveTo>
                        <a:pt x="8827" y="12703"/>
                      </a:moveTo>
                      <a:cubicBezTo>
                        <a:pt x="8260" y="12737"/>
                        <a:pt x="7692" y="12770"/>
                        <a:pt x="7124" y="12805"/>
                      </a:cubicBezTo>
                      <a:cubicBezTo>
                        <a:pt x="6960" y="12815"/>
                        <a:pt x="6798" y="12824"/>
                        <a:pt x="6635" y="12834"/>
                      </a:cubicBezTo>
                      <a:cubicBezTo>
                        <a:pt x="6416" y="12847"/>
                        <a:pt x="6479" y="12898"/>
                        <a:pt x="6461" y="12948"/>
                      </a:cubicBezTo>
                      <a:cubicBezTo>
                        <a:pt x="6435" y="13022"/>
                        <a:pt x="6407" y="13096"/>
                        <a:pt x="6380" y="13170"/>
                      </a:cubicBezTo>
                      <a:cubicBezTo>
                        <a:pt x="6267" y="13485"/>
                        <a:pt x="6156" y="13801"/>
                        <a:pt x="6043" y="14116"/>
                      </a:cubicBezTo>
                      <a:cubicBezTo>
                        <a:pt x="6826" y="14079"/>
                        <a:pt x="7929" y="14028"/>
                        <a:pt x="8399" y="14006"/>
                      </a:cubicBezTo>
                      <a:cubicBezTo>
                        <a:pt x="8544" y="13571"/>
                        <a:pt x="8682" y="13137"/>
                        <a:pt x="8827" y="12703"/>
                      </a:cubicBezTo>
                      <a:close/>
                      <a:moveTo>
                        <a:pt x="5401" y="12923"/>
                      </a:moveTo>
                      <a:cubicBezTo>
                        <a:pt x="4832" y="12957"/>
                        <a:pt x="4265" y="12990"/>
                        <a:pt x="3697" y="13025"/>
                      </a:cubicBezTo>
                      <a:cubicBezTo>
                        <a:pt x="3534" y="13035"/>
                        <a:pt x="3372" y="13046"/>
                        <a:pt x="3208" y="13056"/>
                      </a:cubicBezTo>
                      <a:cubicBezTo>
                        <a:pt x="2992" y="13069"/>
                        <a:pt x="3054" y="13117"/>
                        <a:pt x="3035" y="13166"/>
                      </a:cubicBezTo>
                      <a:cubicBezTo>
                        <a:pt x="3006" y="13237"/>
                        <a:pt x="2972" y="13309"/>
                        <a:pt x="2943" y="13380"/>
                      </a:cubicBezTo>
                      <a:cubicBezTo>
                        <a:pt x="2824" y="13684"/>
                        <a:pt x="2704" y="13989"/>
                        <a:pt x="2586" y="14293"/>
                      </a:cubicBezTo>
                      <a:cubicBezTo>
                        <a:pt x="3368" y="14256"/>
                        <a:pt x="4471" y="14205"/>
                        <a:pt x="4942" y="14183"/>
                      </a:cubicBezTo>
                      <a:cubicBezTo>
                        <a:pt x="5096" y="13763"/>
                        <a:pt x="5247" y="13343"/>
                        <a:pt x="5401" y="12923"/>
                      </a:cubicBezTo>
                      <a:close/>
                      <a:moveTo>
                        <a:pt x="18067" y="14154"/>
                      </a:moveTo>
                      <a:cubicBezTo>
                        <a:pt x="17453" y="14179"/>
                        <a:pt x="16844" y="14203"/>
                        <a:pt x="16231" y="14228"/>
                      </a:cubicBezTo>
                      <a:cubicBezTo>
                        <a:pt x="16059" y="14235"/>
                        <a:pt x="15884" y="14244"/>
                        <a:pt x="15711" y="14251"/>
                      </a:cubicBezTo>
                      <a:cubicBezTo>
                        <a:pt x="15699" y="14296"/>
                        <a:pt x="15683" y="14341"/>
                        <a:pt x="15670" y="14386"/>
                      </a:cubicBezTo>
                      <a:cubicBezTo>
                        <a:pt x="15649" y="14467"/>
                        <a:pt x="15631" y="14546"/>
                        <a:pt x="15609" y="14627"/>
                      </a:cubicBezTo>
                      <a:cubicBezTo>
                        <a:pt x="15517" y="14969"/>
                        <a:pt x="15426" y="15311"/>
                        <a:pt x="15334" y="15652"/>
                      </a:cubicBezTo>
                      <a:cubicBezTo>
                        <a:pt x="16126" y="15630"/>
                        <a:pt x="17235" y="15599"/>
                        <a:pt x="17710" y="15586"/>
                      </a:cubicBezTo>
                      <a:cubicBezTo>
                        <a:pt x="17830" y="15107"/>
                        <a:pt x="17947" y="14631"/>
                        <a:pt x="18067" y="14154"/>
                      </a:cubicBezTo>
                      <a:close/>
                      <a:moveTo>
                        <a:pt x="14854" y="14284"/>
                      </a:moveTo>
                      <a:cubicBezTo>
                        <a:pt x="14242" y="14310"/>
                        <a:pt x="13623" y="14336"/>
                        <a:pt x="13009" y="14361"/>
                      </a:cubicBezTo>
                      <a:cubicBezTo>
                        <a:pt x="12837" y="14369"/>
                        <a:pt x="12671" y="14375"/>
                        <a:pt x="12499" y="14382"/>
                      </a:cubicBezTo>
                      <a:cubicBezTo>
                        <a:pt x="12484" y="14428"/>
                        <a:pt x="12471" y="14475"/>
                        <a:pt x="12458" y="14521"/>
                      </a:cubicBezTo>
                      <a:cubicBezTo>
                        <a:pt x="12436" y="14595"/>
                        <a:pt x="12408" y="14668"/>
                        <a:pt x="12386" y="14741"/>
                      </a:cubicBezTo>
                      <a:cubicBezTo>
                        <a:pt x="12288" y="15075"/>
                        <a:pt x="12189" y="15408"/>
                        <a:pt x="12091" y="15741"/>
                      </a:cubicBezTo>
                      <a:cubicBezTo>
                        <a:pt x="12883" y="15719"/>
                        <a:pt x="13992" y="15688"/>
                        <a:pt x="14467" y="15675"/>
                      </a:cubicBezTo>
                      <a:cubicBezTo>
                        <a:pt x="14595" y="15212"/>
                        <a:pt x="14726" y="14748"/>
                        <a:pt x="14854" y="14284"/>
                      </a:cubicBezTo>
                      <a:close/>
                      <a:moveTo>
                        <a:pt x="11418" y="14417"/>
                      </a:moveTo>
                      <a:cubicBezTo>
                        <a:pt x="10804" y="14442"/>
                        <a:pt x="10195" y="14467"/>
                        <a:pt x="9582" y="14492"/>
                      </a:cubicBezTo>
                      <a:cubicBezTo>
                        <a:pt x="9410" y="14499"/>
                        <a:pt x="9233" y="14508"/>
                        <a:pt x="9062" y="14515"/>
                      </a:cubicBezTo>
                      <a:cubicBezTo>
                        <a:pt x="9047" y="14560"/>
                        <a:pt x="9036" y="14604"/>
                        <a:pt x="9021" y="14648"/>
                      </a:cubicBezTo>
                      <a:cubicBezTo>
                        <a:pt x="8998" y="14719"/>
                        <a:pt x="8973" y="14791"/>
                        <a:pt x="8950" y="14861"/>
                      </a:cubicBezTo>
                      <a:cubicBezTo>
                        <a:pt x="8845" y="15184"/>
                        <a:pt x="8738" y="15507"/>
                        <a:pt x="8633" y="15831"/>
                      </a:cubicBezTo>
                      <a:cubicBezTo>
                        <a:pt x="9425" y="15808"/>
                        <a:pt x="10534" y="15777"/>
                        <a:pt x="11010" y="15764"/>
                      </a:cubicBezTo>
                      <a:cubicBezTo>
                        <a:pt x="11147" y="15315"/>
                        <a:pt x="11280" y="14866"/>
                        <a:pt x="11418" y="14417"/>
                      </a:cubicBezTo>
                      <a:close/>
                      <a:moveTo>
                        <a:pt x="8205" y="14548"/>
                      </a:moveTo>
                      <a:cubicBezTo>
                        <a:pt x="7631" y="14572"/>
                        <a:pt x="7056" y="14597"/>
                        <a:pt x="6482" y="14621"/>
                      </a:cubicBezTo>
                      <a:cubicBezTo>
                        <a:pt x="6317" y="14627"/>
                        <a:pt x="6157" y="14634"/>
                        <a:pt x="5992" y="14641"/>
                      </a:cubicBezTo>
                      <a:cubicBezTo>
                        <a:pt x="5769" y="14651"/>
                        <a:pt x="5836" y="14702"/>
                        <a:pt x="5819" y="14751"/>
                      </a:cubicBezTo>
                      <a:cubicBezTo>
                        <a:pt x="5792" y="14825"/>
                        <a:pt x="5763" y="14900"/>
                        <a:pt x="5737" y="14973"/>
                      </a:cubicBezTo>
                      <a:cubicBezTo>
                        <a:pt x="5625" y="15289"/>
                        <a:pt x="5513" y="15603"/>
                        <a:pt x="5401" y="15918"/>
                      </a:cubicBezTo>
                      <a:cubicBezTo>
                        <a:pt x="6192" y="15896"/>
                        <a:pt x="7302" y="15867"/>
                        <a:pt x="7777" y="15853"/>
                      </a:cubicBezTo>
                      <a:cubicBezTo>
                        <a:pt x="7922" y="15418"/>
                        <a:pt x="8060" y="14983"/>
                        <a:pt x="8205" y="14548"/>
                      </a:cubicBezTo>
                      <a:close/>
                      <a:moveTo>
                        <a:pt x="4778" y="14681"/>
                      </a:moveTo>
                      <a:cubicBezTo>
                        <a:pt x="4204" y="14704"/>
                        <a:pt x="3628" y="14728"/>
                        <a:pt x="3055" y="14751"/>
                      </a:cubicBezTo>
                      <a:cubicBezTo>
                        <a:pt x="2889" y="14758"/>
                        <a:pt x="2720" y="14766"/>
                        <a:pt x="2555" y="14772"/>
                      </a:cubicBezTo>
                      <a:cubicBezTo>
                        <a:pt x="2333" y="14781"/>
                        <a:pt x="2402" y="14830"/>
                        <a:pt x="2382" y="14880"/>
                      </a:cubicBezTo>
                      <a:cubicBezTo>
                        <a:pt x="2355" y="14951"/>
                        <a:pt x="2329" y="15023"/>
                        <a:pt x="2300" y="15094"/>
                      </a:cubicBezTo>
                      <a:cubicBezTo>
                        <a:pt x="2181" y="15398"/>
                        <a:pt x="2062" y="15703"/>
                        <a:pt x="1943" y="16007"/>
                      </a:cubicBezTo>
                      <a:cubicBezTo>
                        <a:pt x="2735" y="15985"/>
                        <a:pt x="3844" y="15954"/>
                        <a:pt x="4320" y="15941"/>
                      </a:cubicBezTo>
                      <a:cubicBezTo>
                        <a:pt x="4473" y="15521"/>
                        <a:pt x="4624" y="15101"/>
                        <a:pt x="4778" y="14681"/>
                      </a:cubicBezTo>
                      <a:close/>
                      <a:moveTo>
                        <a:pt x="17659" y="16132"/>
                      </a:moveTo>
                      <a:cubicBezTo>
                        <a:pt x="17039" y="16146"/>
                        <a:pt x="16423" y="16159"/>
                        <a:pt x="15803" y="16173"/>
                      </a:cubicBezTo>
                      <a:cubicBezTo>
                        <a:pt x="15629" y="16177"/>
                        <a:pt x="15457" y="16182"/>
                        <a:pt x="15283" y="16185"/>
                      </a:cubicBezTo>
                      <a:cubicBezTo>
                        <a:pt x="15271" y="16231"/>
                        <a:pt x="15255" y="16275"/>
                        <a:pt x="15242" y="16320"/>
                      </a:cubicBezTo>
                      <a:cubicBezTo>
                        <a:pt x="15220" y="16401"/>
                        <a:pt x="15202" y="16482"/>
                        <a:pt x="15181" y="16563"/>
                      </a:cubicBezTo>
                      <a:cubicBezTo>
                        <a:pt x="15089" y="16905"/>
                        <a:pt x="14997" y="17245"/>
                        <a:pt x="14905" y="17586"/>
                      </a:cubicBezTo>
                      <a:cubicBezTo>
                        <a:pt x="15705" y="17579"/>
                        <a:pt x="16822" y="17568"/>
                        <a:pt x="17302" y="17563"/>
                      </a:cubicBezTo>
                      <a:cubicBezTo>
                        <a:pt x="17422" y="17086"/>
                        <a:pt x="17538" y="16609"/>
                        <a:pt x="17659" y="16132"/>
                      </a:cubicBezTo>
                      <a:close/>
                      <a:moveTo>
                        <a:pt x="14232" y="16219"/>
                      </a:moveTo>
                      <a:cubicBezTo>
                        <a:pt x="13613" y="16232"/>
                        <a:pt x="12996" y="16248"/>
                        <a:pt x="12376" y="16262"/>
                      </a:cubicBezTo>
                      <a:cubicBezTo>
                        <a:pt x="12202" y="16265"/>
                        <a:pt x="12020" y="16269"/>
                        <a:pt x="11846" y="16273"/>
                      </a:cubicBezTo>
                      <a:cubicBezTo>
                        <a:pt x="11832" y="16319"/>
                        <a:pt x="11819" y="16366"/>
                        <a:pt x="11805" y="16412"/>
                      </a:cubicBezTo>
                      <a:cubicBezTo>
                        <a:pt x="11783" y="16485"/>
                        <a:pt x="11766" y="16558"/>
                        <a:pt x="11744" y="16632"/>
                      </a:cubicBezTo>
                      <a:cubicBezTo>
                        <a:pt x="11646" y="16965"/>
                        <a:pt x="11547" y="17298"/>
                        <a:pt x="11448" y="17632"/>
                      </a:cubicBezTo>
                      <a:cubicBezTo>
                        <a:pt x="12248" y="17624"/>
                        <a:pt x="13365" y="17614"/>
                        <a:pt x="13845" y="17609"/>
                      </a:cubicBezTo>
                      <a:cubicBezTo>
                        <a:pt x="13973" y="17146"/>
                        <a:pt x="14103" y="16682"/>
                        <a:pt x="14232" y="16219"/>
                      </a:cubicBezTo>
                      <a:close/>
                      <a:moveTo>
                        <a:pt x="10796" y="16306"/>
                      </a:moveTo>
                      <a:cubicBezTo>
                        <a:pt x="10176" y="16320"/>
                        <a:pt x="9560" y="16335"/>
                        <a:pt x="8939" y="16349"/>
                      </a:cubicBezTo>
                      <a:cubicBezTo>
                        <a:pt x="8766" y="16354"/>
                        <a:pt x="8594" y="16358"/>
                        <a:pt x="8419" y="16362"/>
                      </a:cubicBezTo>
                      <a:cubicBezTo>
                        <a:pt x="8404" y="16406"/>
                        <a:pt x="8393" y="16452"/>
                        <a:pt x="8378" y="16497"/>
                      </a:cubicBezTo>
                      <a:cubicBezTo>
                        <a:pt x="8356" y="16567"/>
                        <a:pt x="8330" y="16639"/>
                        <a:pt x="8307" y="16708"/>
                      </a:cubicBezTo>
                      <a:cubicBezTo>
                        <a:pt x="8202" y="17032"/>
                        <a:pt x="8096" y="17354"/>
                        <a:pt x="7991" y="17678"/>
                      </a:cubicBezTo>
                      <a:cubicBezTo>
                        <a:pt x="8791" y="17670"/>
                        <a:pt x="9908" y="17657"/>
                        <a:pt x="10388" y="17653"/>
                      </a:cubicBezTo>
                      <a:cubicBezTo>
                        <a:pt x="10524" y="17204"/>
                        <a:pt x="10660" y="16755"/>
                        <a:pt x="10796" y="16306"/>
                      </a:cubicBezTo>
                      <a:close/>
                      <a:moveTo>
                        <a:pt x="7583" y="16395"/>
                      </a:moveTo>
                      <a:cubicBezTo>
                        <a:pt x="7002" y="16409"/>
                        <a:pt x="6430" y="16421"/>
                        <a:pt x="5849" y="16435"/>
                      </a:cubicBezTo>
                      <a:cubicBezTo>
                        <a:pt x="5682" y="16438"/>
                        <a:pt x="5506" y="16441"/>
                        <a:pt x="5339" y="16445"/>
                      </a:cubicBezTo>
                      <a:cubicBezTo>
                        <a:pt x="5111" y="16451"/>
                        <a:pt x="5184" y="16506"/>
                        <a:pt x="5166" y="16555"/>
                      </a:cubicBezTo>
                      <a:cubicBezTo>
                        <a:pt x="5140" y="16629"/>
                        <a:pt x="5110" y="16703"/>
                        <a:pt x="5084" y="16777"/>
                      </a:cubicBezTo>
                      <a:cubicBezTo>
                        <a:pt x="4972" y="17092"/>
                        <a:pt x="4861" y="17406"/>
                        <a:pt x="4748" y="17721"/>
                      </a:cubicBezTo>
                      <a:cubicBezTo>
                        <a:pt x="5548" y="17713"/>
                        <a:pt x="6675" y="17703"/>
                        <a:pt x="7155" y="17698"/>
                      </a:cubicBezTo>
                      <a:cubicBezTo>
                        <a:pt x="7300" y="17264"/>
                        <a:pt x="7438" y="16829"/>
                        <a:pt x="7583" y="16395"/>
                      </a:cubicBezTo>
                      <a:close/>
                      <a:moveTo>
                        <a:pt x="4156" y="16439"/>
                      </a:moveTo>
                      <a:cubicBezTo>
                        <a:pt x="3576" y="16452"/>
                        <a:pt x="2993" y="16465"/>
                        <a:pt x="2412" y="16478"/>
                      </a:cubicBezTo>
                      <a:cubicBezTo>
                        <a:pt x="2246" y="16482"/>
                        <a:pt x="2079" y="16486"/>
                        <a:pt x="1913" y="16491"/>
                      </a:cubicBezTo>
                      <a:cubicBezTo>
                        <a:pt x="1686" y="16495"/>
                        <a:pt x="1758" y="16545"/>
                        <a:pt x="1739" y="16594"/>
                      </a:cubicBezTo>
                      <a:cubicBezTo>
                        <a:pt x="1711" y="16666"/>
                        <a:pt x="1676" y="16737"/>
                        <a:pt x="1648" y="16808"/>
                      </a:cubicBezTo>
                      <a:cubicBezTo>
                        <a:pt x="1529" y="17113"/>
                        <a:pt x="1410" y="17417"/>
                        <a:pt x="1291" y="17721"/>
                      </a:cubicBezTo>
                      <a:cubicBezTo>
                        <a:pt x="2090" y="17713"/>
                        <a:pt x="3218" y="17703"/>
                        <a:pt x="3697" y="17698"/>
                      </a:cubicBezTo>
                      <a:cubicBezTo>
                        <a:pt x="3851" y="17279"/>
                        <a:pt x="4002" y="16859"/>
                        <a:pt x="4156" y="16439"/>
                      </a:cubicBezTo>
                      <a:close/>
                      <a:moveTo>
                        <a:pt x="17037" y="18153"/>
                      </a:moveTo>
                      <a:cubicBezTo>
                        <a:pt x="16411" y="18156"/>
                        <a:pt x="15787" y="18159"/>
                        <a:pt x="15160" y="18161"/>
                      </a:cubicBezTo>
                      <a:cubicBezTo>
                        <a:pt x="14984" y="18162"/>
                        <a:pt x="14806" y="18162"/>
                        <a:pt x="14630" y="18163"/>
                      </a:cubicBezTo>
                      <a:cubicBezTo>
                        <a:pt x="14618" y="18208"/>
                        <a:pt x="14612" y="18253"/>
                        <a:pt x="14600" y="18298"/>
                      </a:cubicBezTo>
                      <a:cubicBezTo>
                        <a:pt x="14578" y="18379"/>
                        <a:pt x="14549" y="18461"/>
                        <a:pt x="14528" y="18541"/>
                      </a:cubicBezTo>
                      <a:cubicBezTo>
                        <a:pt x="14436" y="18883"/>
                        <a:pt x="14345" y="19225"/>
                        <a:pt x="14253" y="19566"/>
                      </a:cubicBezTo>
                      <a:cubicBezTo>
                        <a:pt x="15062" y="19573"/>
                        <a:pt x="16195" y="19583"/>
                        <a:pt x="16680" y="19587"/>
                      </a:cubicBezTo>
                      <a:cubicBezTo>
                        <a:pt x="16799" y="19109"/>
                        <a:pt x="16917" y="18630"/>
                        <a:pt x="17037" y="18153"/>
                      </a:cubicBezTo>
                      <a:close/>
                      <a:moveTo>
                        <a:pt x="6961" y="18196"/>
                      </a:moveTo>
                      <a:cubicBezTo>
                        <a:pt x="6374" y="18199"/>
                        <a:pt x="5795" y="18202"/>
                        <a:pt x="5207" y="18205"/>
                      </a:cubicBezTo>
                      <a:cubicBezTo>
                        <a:pt x="5039" y="18206"/>
                        <a:pt x="4866" y="18206"/>
                        <a:pt x="4697" y="18207"/>
                      </a:cubicBezTo>
                      <a:cubicBezTo>
                        <a:pt x="4463" y="18208"/>
                        <a:pt x="4531" y="18263"/>
                        <a:pt x="4513" y="18313"/>
                      </a:cubicBezTo>
                      <a:cubicBezTo>
                        <a:pt x="4487" y="18387"/>
                        <a:pt x="4469" y="18460"/>
                        <a:pt x="4442" y="18535"/>
                      </a:cubicBezTo>
                      <a:cubicBezTo>
                        <a:pt x="4330" y="18850"/>
                        <a:pt x="4217" y="19166"/>
                        <a:pt x="4105" y="19481"/>
                      </a:cubicBezTo>
                      <a:cubicBezTo>
                        <a:pt x="4913" y="19488"/>
                        <a:pt x="6038" y="19496"/>
                        <a:pt x="6522" y="19500"/>
                      </a:cubicBezTo>
                      <a:cubicBezTo>
                        <a:pt x="6668" y="19065"/>
                        <a:pt x="6816" y="18631"/>
                        <a:pt x="6961" y="18196"/>
                      </a:cubicBezTo>
                      <a:close/>
                      <a:moveTo>
                        <a:pt x="10173" y="18196"/>
                      </a:moveTo>
                      <a:cubicBezTo>
                        <a:pt x="9547" y="18200"/>
                        <a:pt x="8923" y="18201"/>
                        <a:pt x="8297" y="18205"/>
                      </a:cubicBezTo>
                      <a:cubicBezTo>
                        <a:pt x="8121" y="18206"/>
                        <a:pt x="7943" y="18208"/>
                        <a:pt x="7767" y="18209"/>
                      </a:cubicBezTo>
                      <a:cubicBezTo>
                        <a:pt x="7752" y="18254"/>
                        <a:pt x="7741" y="18296"/>
                        <a:pt x="7726" y="18342"/>
                      </a:cubicBezTo>
                      <a:cubicBezTo>
                        <a:pt x="7703" y="18412"/>
                        <a:pt x="7676" y="18484"/>
                        <a:pt x="7654" y="18553"/>
                      </a:cubicBezTo>
                      <a:cubicBezTo>
                        <a:pt x="7549" y="18877"/>
                        <a:pt x="7443" y="19200"/>
                        <a:pt x="7338" y="19523"/>
                      </a:cubicBezTo>
                      <a:cubicBezTo>
                        <a:pt x="8147" y="19529"/>
                        <a:pt x="9281" y="19539"/>
                        <a:pt x="9765" y="19543"/>
                      </a:cubicBezTo>
                      <a:cubicBezTo>
                        <a:pt x="9903" y="19094"/>
                        <a:pt x="10038" y="18646"/>
                        <a:pt x="10173" y="18196"/>
                      </a:cubicBezTo>
                      <a:close/>
                      <a:moveTo>
                        <a:pt x="13610" y="18196"/>
                      </a:moveTo>
                      <a:cubicBezTo>
                        <a:pt x="12983" y="18200"/>
                        <a:pt x="12361" y="18202"/>
                        <a:pt x="11734" y="18205"/>
                      </a:cubicBezTo>
                      <a:cubicBezTo>
                        <a:pt x="11559" y="18206"/>
                        <a:pt x="11379" y="18207"/>
                        <a:pt x="11203" y="18209"/>
                      </a:cubicBezTo>
                      <a:cubicBezTo>
                        <a:pt x="11190" y="18255"/>
                        <a:pt x="11176" y="18301"/>
                        <a:pt x="11163" y="18348"/>
                      </a:cubicBezTo>
                      <a:cubicBezTo>
                        <a:pt x="11141" y="18421"/>
                        <a:pt x="11113" y="18493"/>
                        <a:pt x="11091" y="18566"/>
                      </a:cubicBezTo>
                      <a:cubicBezTo>
                        <a:pt x="10993" y="18900"/>
                        <a:pt x="10894" y="19233"/>
                        <a:pt x="10796" y="19566"/>
                      </a:cubicBezTo>
                      <a:cubicBezTo>
                        <a:pt x="11604" y="19573"/>
                        <a:pt x="12738" y="19583"/>
                        <a:pt x="13223" y="19587"/>
                      </a:cubicBezTo>
                      <a:cubicBezTo>
                        <a:pt x="13351" y="19124"/>
                        <a:pt x="13482" y="18660"/>
                        <a:pt x="13610" y="18196"/>
                      </a:cubicBezTo>
                      <a:close/>
                      <a:moveTo>
                        <a:pt x="3534" y="18240"/>
                      </a:moveTo>
                      <a:cubicBezTo>
                        <a:pt x="2947" y="18243"/>
                        <a:pt x="2357" y="18246"/>
                        <a:pt x="1770" y="18248"/>
                      </a:cubicBezTo>
                      <a:cubicBezTo>
                        <a:pt x="1601" y="18250"/>
                        <a:pt x="1438" y="18250"/>
                        <a:pt x="1270" y="18250"/>
                      </a:cubicBezTo>
                      <a:cubicBezTo>
                        <a:pt x="1039" y="18252"/>
                        <a:pt x="1106" y="18303"/>
                        <a:pt x="1087" y="18352"/>
                      </a:cubicBezTo>
                      <a:cubicBezTo>
                        <a:pt x="1059" y="18424"/>
                        <a:pt x="1033" y="18496"/>
                        <a:pt x="1005" y="18568"/>
                      </a:cubicBezTo>
                      <a:cubicBezTo>
                        <a:pt x="886" y="18872"/>
                        <a:pt x="767" y="19177"/>
                        <a:pt x="648" y="19481"/>
                      </a:cubicBezTo>
                      <a:cubicBezTo>
                        <a:pt x="1457" y="19488"/>
                        <a:pt x="2590" y="19495"/>
                        <a:pt x="3075" y="19500"/>
                      </a:cubicBezTo>
                      <a:cubicBezTo>
                        <a:pt x="3230" y="19080"/>
                        <a:pt x="3380" y="18659"/>
                        <a:pt x="3534" y="18240"/>
                      </a:cubicBezTo>
                      <a:close/>
                      <a:moveTo>
                        <a:pt x="485" y="19954"/>
                      </a:moveTo>
                      <a:cubicBezTo>
                        <a:pt x="403" y="20165"/>
                        <a:pt x="322" y="20377"/>
                        <a:pt x="240" y="20587"/>
                      </a:cubicBezTo>
                      <a:cubicBezTo>
                        <a:pt x="200" y="20691"/>
                        <a:pt x="159" y="20795"/>
                        <a:pt x="118" y="20899"/>
                      </a:cubicBezTo>
                      <a:cubicBezTo>
                        <a:pt x="98" y="20949"/>
                        <a:pt x="86" y="21000"/>
                        <a:pt x="67" y="21050"/>
                      </a:cubicBezTo>
                      <a:cubicBezTo>
                        <a:pt x="54" y="21084"/>
                        <a:pt x="39" y="21117"/>
                        <a:pt x="26" y="21150"/>
                      </a:cubicBezTo>
                      <a:cubicBezTo>
                        <a:pt x="-35" y="21184"/>
                        <a:pt x="11" y="21195"/>
                        <a:pt x="159" y="21187"/>
                      </a:cubicBezTo>
                      <a:cubicBezTo>
                        <a:pt x="928" y="21207"/>
                        <a:pt x="1974" y="21235"/>
                        <a:pt x="2463" y="21247"/>
                      </a:cubicBezTo>
                      <a:cubicBezTo>
                        <a:pt x="2617" y="20827"/>
                        <a:pt x="2768" y="20407"/>
                        <a:pt x="2922" y="19987"/>
                      </a:cubicBezTo>
                      <a:cubicBezTo>
                        <a:pt x="2111" y="19977"/>
                        <a:pt x="1296" y="19965"/>
                        <a:pt x="485" y="19954"/>
                      </a:cubicBezTo>
                      <a:close/>
                      <a:moveTo>
                        <a:pt x="3922" y="20000"/>
                      </a:moveTo>
                      <a:cubicBezTo>
                        <a:pt x="3844" y="20217"/>
                        <a:pt x="3765" y="20434"/>
                        <a:pt x="3687" y="20652"/>
                      </a:cubicBezTo>
                      <a:cubicBezTo>
                        <a:pt x="3650" y="20759"/>
                        <a:pt x="3612" y="20866"/>
                        <a:pt x="3575" y="20973"/>
                      </a:cubicBezTo>
                      <a:cubicBezTo>
                        <a:pt x="3556" y="21026"/>
                        <a:pt x="3532" y="21080"/>
                        <a:pt x="3514" y="21133"/>
                      </a:cubicBezTo>
                      <a:cubicBezTo>
                        <a:pt x="3501" y="21167"/>
                        <a:pt x="3496" y="21201"/>
                        <a:pt x="3483" y="21235"/>
                      </a:cubicBezTo>
                      <a:cubicBezTo>
                        <a:pt x="3422" y="21269"/>
                        <a:pt x="3468" y="21282"/>
                        <a:pt x="3616" y="21274"/>
                      </a:cubicBezTo>
                      <a:cubicBezTo>
                        <a:pt x="4385" y="21294"/>
                        <a:pt x="5430" y="21322"/>
                        <a:pt x="5921" y="21334"/>
                      </a:cubicBezTo>
                      <a:cubicBezTo>
                        <a:pt x="6066" y="20900"/>
                        <a:pt x="6214" y="20465"/>
                        <a:pt x="6359" y="20031"/>
                      </a:cubicBezTo>
                      <a:cubicBezTo>
                        <a:pt x="5548" y="20020"/>
                        <a:pt x="4732" y="20011"/>
                        <a:pt x="3922" y="20000"/>
                      </a:cubicBezTo>
                      <a:close/>
                      <a:moveTo>
                        <a:pt x="7338" y="20048"/>
                      </a:moveTo>
                      <a:cubicBezTo>
                        <a:pt x="7313" y="20053"/>
                        <a:pt x="7310" y="20063"/>
                        <a:pt x="7328" y="20081"/>
                      </a:cubicBezTo>
                      <a:cubicBezTo>
                        <a:pt x="7261" y="20289"/>
                        <a:pt x="7192" y="20496"/>
                        <a:pt x="7124" y="20703"/>
                      </a:cubicBezTo>
                      <a:cubicBezTo>
                        <a:pt x="7053" y="20923"/>
                        <a:pt x="6981" y="21143"/>
                        <a:pt x="6910" y="21361"/>
                      </a:cubicBezTo>
                      <a:cubicBezTo>
                        <a:pt x="7726" y="21383"/>
                        <a:pt x="8867" y="21413"/>
                        <a:pt x="9358" y="21426"/>
                      </a:cubicBezTo>
                      <a:cubicBezTo>
                        <a:pt x="9494" y="20977"/>
                        <a:pt x="9639" y="20528"/>
                        <a:pt x="9776" y="20079"/>
                      </a:cubicBezTo>
                      <a:cubicBezTo>
                        <a:pt x="9333" y="20073"/>
                        <a:pt x="8892" y="20068"/>
                        <a:pt x="8450" y="20062"/>
                      </a:cubicBezTo>
                      <a:cubicBezTo>
                        <a:pt x="8258" y="20060"/>
                        <a:pt x="8059" y="20056"/>
                        <a:pt x="7869" y="20054"/>
                      </a:cubicBezTo>
                      <a:cubicBezTo>
                        <a:pt x="7738" y="20052"/>
                        <a:pt x="7612" y="20052"/>
                        <a:pt x="7481" y="20050"/>
                      </a:cubicBezTo>
                      <a:cubicBezTo>
                        <a:pt x="7412" y="20043"/>
                        <a:pt x="7364" y="20042"/>
                        <a:pt x="7338" y="20048"/>
                      </a:cubicBezTo>
                      <a:close/>
                      <a:moveTo>
                        <a:pt x="10765" y="20091"/>
                      </a:moveTo>
                      <a:cubicBezTo>
                        <a:pt x="10739" y="20097"/>
                        <a:pt x="10735" y="20108"/>
                        <a:pt x="10755" y="20127"/>
                      </a:cubicBezTo>
                      <a:cubicBezTo>
                        <a:pt x="10691" y="20341"/>
                        <a:pt x="10634" y="20555"/>
                        <a:pt x="10571" y="20770"/>
                      </a:cubicBezTo>
                      <a:cubicBezTo>
                        <a:pt x="10504" y="20996"/>
                        <a:pt x="10435" y="21224"/>
                        <a:pt x="10367" y="21451"/>
                      </a:cubicBezTo>
                      <a:cubicBezTo>
                        <a:pt x="11185" y="21472"/>
                        <a:pt x="12325" y="21501"/>
                        <a:pt x="12815" y="21513"/>
                      </a:cubicBezTo>
                      <a:cubicBezTo>
                        <a:pt x="12944" y="21050"/>
                        <a:pt x="13074" y="20588"/>
                        <a:pt x="13202" y="20124"/>
                      </a:cubicBezTo>
                      <a:cubicBezTo>
                        <a:pt x="12760" y="20118"/>
                        <a:pt x="12319" y="20112"/>
                        <a:pt x="11877" y="20106"/>
                      </a:cubicBezTo>
                      <a:cubicBezTo>
                        <a:pt x="11685" y="20104"/>
                        <a:pt x="11497" y="20100"/>
                        <a:pt x="11305" y="20097"/>
                      </a:cubicBezTo>
                      <a:cubicBezTo>
                        <a:pt x="11175" y="20096"/>
                        <a:pt x="11038" y="20095"/>
                        <a:pt x="10908" y="20093"/>
                      </a:cubicBezTo>
                      <a:cubicBezTo>
                        <a:pt x="10838" y="20086"/>
                        <a:pt x="10791" y="20086"/>
                        <a:pt x="10765" y="20091"/>
                      </a:cubicBezTo>
                      <a:close/>
                      <a:moveTo>
                        <a:pt x="14192" y="20135"/>
                      </a:moveTo>
                      <a:cubicBezTo>
                        <a:pt x="14166" y="20140"/>
                        <a:pt x="14162" y="20153"/>
                        <a:pt x="14181" y="20170"/>
                      </a:cubicBezTo>
                      <a:cubicBezTo>
                        <a:pt x="14122" y="20393"/>
                        <a:pt x="14058" y="20614"/>
                        <a:pt x="13998" y="20836"/>
                      </a:cubicBezTo>
                      <a:cubicBezTo>
                        <a:pt x="13939" y="21058"/>
                        <a:pt x="13885" y="21280"/>
                        <a:pt x="13824" y="21502"/>
                      </a:cubicBezTo>
                      <a:cubicBezTo>
                        <a:pt x="13811" y="21556"/>
                        <a:pt x="13912" y="21539"/>
                        <a:pt x="14100" y="21544"/>
                      </a:cubicBezTo>
                      <a:cubicBezTo>
                        <a:pt x="14226" y="21547"/>
                        <a:pt x="14350" y="21551"/>
                        <a:pt x="14477" y="21554"/>
                      </a:cubicBezTo>
                      <a:cubicBezTo>
                        <a:pt x="14666" y="21559"/>
                        <a:pt x="14849" y="21564"/>
                        <a:pt x="15038" y="21569"/>
                      </a:cubicBezTo>
                      <a:cubicBezTo>
                        <a:pt x="15446" y="21579"/>
                        <a:pt x="15771" y="21587"/>
                        <a:pt x="16262" y="21600"/>
                      </a:cubicBezTo>
                      <a:cubicBezTo>
                        <a:pt x="16382" y="21122"/>
                        <a:pt x="16509" y="20646"/>
                        <a:pt x="16629" y="20168"/>
                      </a:cubicBezTo>
                      <a:cubicBezTo>
                        <a:pt x="16187" y="20162"/>
                        <a:pt x="15745" y="20155"/>
                        <a:pt x="15303" y="20149"/>
                      </a:cubicBezTo>
                      <a:cubicBezTo>
                        <a:pt x="15111" y="20146"/>
                        <a:pt x="14912" y="20144"/>
                        <a:pt x="14722" y="20141"/>
                      </a:cubicBezTo>
                      <a:cubicBezTo>
                        <a:pt x="14591" y="20139"/>
                        <a:pt x="14465" y="20139"/>
                        <a:pt x="14334" y="20137"/>
                      </a:cubicBezTo>
                      <a:cubicBezTo>
                        <a:pt x="14265" y="20130"/>
                        <a:pt x="14217" y="20129"/>
                        <a:pt x="14192" y="2013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/>
                </a:p>
              </p:txBody>
            </p:sp>
            <p:sp>
              <p:nvSpPr>
                <p:cNvPr id="33" name="Freeform 33"/>
                <p:cNvSpPr/>
                <p:nvPr/>
              </p:nvSpPr>
              <p:spPr>
                <a:xfrm>
                  <a:off x="4813053" y="2860457"/>
                  <a:ext cx="809690" cy="3075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6" h="21600" extrusionOk="0">
                      <a:moveTo>
                        <a:pt x="3915" y="0"/>
                      </a:moveTo>
                      <a:cubicBezTo>
                        <a:pt x="3844" y="400"/>
                        <a:pt x="3768" y="799"/>
                        <a:pt x="3696" y="1199"/>
                      </a:cubicBezTo>
                      <a:cubicBezTo>
                        <a:pt x="3686" y="1254"/>
                        <a:pt x="3682" y="1308"/>
                        <a:pt x="3672" y="1363"/>
                      </a:cubicBezTo>
                      <a:cubicBezTo>
                        <a:pt x="3664" y="1408"/>
                        <a:pt x="3607" y="1427"/>
                        <a:pt x="3751" y="1446"/>
                      </a:cubicBezTo>
                      <a:cubicBezTo>
                        <a:pt x="3812" y="1454"/>
                        <a:pt x="3878" y="1463"/>
                        <a:pt x="3939" y="1471"/>
                      </a:cubicBezTo>
                      <a:cubicBezTo>
                        <a:pt x="4191" y="1503"/>
                        <a:pt x="4440" y="1535"/>
                        <a:pt x="4692" y="1568"/>
                      </a:cubicBezTo>
                      <a:cubicBezTo>
                        <a:pt x="5240" y="1639"/>
                        <a:pt x="5975" y="1733"/>
                        <a:pt x="6332" y="1779"/>
                      </a:cubicBezTo>
                      <a:cubicBezTo>
                        <a:pt x="6392" y="1387"/>
                        <a:pt x="6453" y="997"/>
                        <a:pt x="6513" y="605"/>
                      </a:cubicBezTo>
                      <a:cubicBezTo>
                        <a:pt x="6521" y="551"/>
                        <a:pt x="6536" y="497"/>
                        <a:pt x="6544" y="443"/>
                      </a:cubicBezTo>
                      <a:cubicBezTo>
                        <a:pt x="6551" y="398"/>
                        <a:pt x="6598" y="380"/>
                        <a:pt x="6458" y="360"/>
                      </a:cubicBezTo>
                      <a:cubicBezTo>
                        <a:pt x="6397" y="352"/>
                        <a:pt x="6338" y="344"/>
                        <a:pt x="6277" y="336"/>
                      </a:cubicBezTo>
                      <a:cubicBezTo>
                        <a:pt x="6029" y="300"/>
                        <a:pt x="5780" y="265"/>
                        <a:pt x="5532" y="230"/>
                      </a:cubicBezTo>
                      <a:cubicBezTo>
                        <a:pt x="4993" y="153"/>
                        <a:pt x="4454" y="77"/>
                        <a:pt x="3915" y="0"/>
                      </a:cubicBezTo>
                      <a:close/>
                      <a:moveTo>
                        <a:pt x="3586" y="2017"/>
                      </a:moveTo>
                      <a:cubicBezTo>
                        <a:pt x="3514" y="2417"/>
                        <a:pt x="3439" y="2817"/>
                        <a:pt x="3366" y="3216"/>
                      </a:cubicBezTo>
                      <a:cubicBezTo>
                        <a:pt x="3356" y="3271"/>
                        <a:pt x="3344" y="3327"/>
                        <a:pt x="3335" y="3382"/>
                      </a:cubicBezTo>
                      <a:cubicBezTo>
                        <a:pt x="3327" y="3427"/>
                        <a:pt x="3273" y="3447"/>
                        <a:pt x="3421" y="3463"/>
                      </a:cubicBezTo>
                      <a:cubicBezTo>
                        <a:pt x="3484" y="3470"/>
                        <a:pt x="3547" y="3477"/>
                        <a:pt x="3609" y="3484"/>
                      </a:cubicBezTo>
                      <a:cubicBezTo>
                        <a:pt x="3866" y="3512"/>
                        <a:pt x="4121" y="3542"/>
                        <a:pt x="4378" y="3571"/>
                      </a:cubicBezTo>
                      <a:cubicBezTo>
                        <a:pt x="4937" y="3633"/>
                        <a:pt x="5693" y="3716"/>
                        <a:pt x="6058" y="3757"/>
                      </a:cubicBezTo>
                      <a:cubicBezTo>
                        <a:pt x="6120" y="3365"/>
                        <a:pt x="6183" y="2972"/>
                        <a:pt x="6246" y="2581"/>
                      </a:cubicBezTo>
                      <a:cubicBezTo>
                        <a:pt x="6254" y="2527"/>
                        <a:pt x="6261" y="2475"/>
                        <a:pt x="6269" y="2421"/>
                      </a:cubicBezTo>
                      <a:cubicBezTo>
                        <a:pt x="6277" y="2377"/>
                        <a:pt x="6327" y="2359"/>
                        <a:pt x="6183" y="2340"/>
                      </a:cubicBezTo>
                      <a:cubicBezTo>
                        <a:pt x="6122" y="2333"/>
                        <a:pt x="6056" y="2325"/>
                        <a:pt x="5995" y="2318"/>
                      </a:cubicBezTo>
                      <a:cubicBezTo>
                        <a:pt x="5741" y="2286"/>
                        <a:pt x="5487" y="2254"/>
                        <a:pt x="5234" y="2222"/>
                      </a:cubicBezTo>
                      <a:cubicBezTo>
                        <a:pt x="4683" y="2154"/>
                        <a:pt x="4137" y="2086"/>
                        <a:pt x="3586" y="2017"/>
                      </a:cubicBezTo>
                      <a:close/>
                      <a:moveTo>
                        <a:pt x="18816" y="2104"/>
                      </a:moveTo>
                      <a:cubicBezTo>
                        <a:pt x="18809" y="2481"/>
                        <a:pt x="18800" y="2858"/>
                        <a:pt x="18793" y="3235"/>
                      </a:cubicBezTo>
                      <a:cubicBezTo>
                        <a:pt x="18792" y="3287"/>
                        <a:pt x="18724" y="3365"/>
                        <a:pt x="18887" y="3386"/>
                      </a:cubicBezTo>
                      <a:cubicBezTo>
                        <a:pt x="19007" y="3402"/>
                        <a:pt x="19121" y="3417"/>
                        <a:pt x="19240" y="3432"/>
                      </a:cubicBezTo>
                      <a:cubicBezTo>
                        <a:pt x="19468" y="3461"/>
                        <a:pt x="19703" y="3490"/>
                        <a:pt x="19931" y="3519"/>
                      </a:cubicBezTo>
                      <a:cubicBezTo>
                        <a:pt x="20444" y="3585"/>
                        <a:pt x="21112" y="3672"/>
                        <a:pt x="21469" y="3718"/>
                      </a:cubicBezTo>
                      <a:cubicBezTo>
                        <a:pt x="21464" y="3350"/>
                        <a:pt x="21458" y="2982"/>
                        <a:pt x="21453" y="2614"/>
                      </a:cubicBezTo>
                      <a:cubicBezTo>
                        <a:pt x="21452" y="2562"/>
                        <a:pt x="21517" y="2489"/>
                        <a:pt x="21359" y="2467"/>
                      </a:cubicBezTo>
                      <a:cubicBezTo>
                        <a:pt x="21241" y="2450"/>
                        <a:pt x="21123" y="2432"/>
                        <a:pt x="21006" y="2415"/>
                      </a:cubicBezTo>
                      <a:cubicBezTo>
                        <a:pt x="20781" y="2383"/>
                        <a:pt x="20555" y="2352"/>
                        <a:pt x="20331" y="2320"/>
                      </a:cubicBezTo>
                      <a:cubicBezTo>
                        <a:pt x="19825" y="2248"/>
                        <a:pt x="19323" y="2176"/>
                        <a:pt x="18816" y="2104"/>
                      </a:cubicBezTo>
                      <a:close/>
                      <a:moveTo>
                        <a:pt x="18840" y="3904"/>
                      </a:moveTo>
                      <a:cubicBezTo>
                        <a:pt x="18825" y="4280"/>
                        <a:pt x="18808" y="4656"/>
                        <a:pt x="18793" y="5033"/>
                      </a:cubicBezTo>
                      <a:cubicBezTo>
                        <a:pt x="18791" y="5085"/>
                        <a:pt x="18720" y="5164"/>
                        <a:pt x="18887" y="5182"/>
                      </a:cubicBezTo>
                      <a:cubicBezTo>
                        <a:pt x="19008" y="5196"/>
                        <a:pt x="19126" y="5210"/>
                        <a:pt x="19248" y="5223"/>
                      </a:cubicBezTo>
                      <a:cubicBezTo>
                        <a:pt x="19481" y="5249"/>
                        <a:pt x="19714" y="5274"/>
                        <a:pt x="19946" y="5300"/>
                      </a:cubicBezTo>
                      <a:cubicBezTo>
                        <a:pt x="20470" y="5358"/>
                        <a:pt x="21159" y="5434"/>
                        <a:pt x="21523" y="5474"/>
                      </a:cubicBezTo>
                      <a:cubicBezTo>
                        <a:pt x="21527" y="5106"/>
                        <a:pt x="21527" y="4740"/>
                        <a:pt x="21531" y="4372"/>
                      </a:cubicBezTo>
                      <a:cubicBezTo>
                        <a:pt x="21532" y="4320"/>
                        <a:pt x="21600" y="4245"/>
                        <a:pt x="21437" y="4225"/>
                      </a:cubicBezTo>
                      <a:cubicBezTo>
                        <a:pt x="21317" y="4210"/>
                        <a:pt x="21196" y="4194"/>
                        <a:pt x="21076" y="4180"/>
                      </a:cubicBezTo>
                      <a:cubicBezTo>
                        <a:pt x="20846" y="4151"/>
                        <a:pt x="20615" y="4123"/>
                        <a:pt x="20386" y="4095"/>
                      </a:cubicBezTo>
                      <a:cubicBezTo>
                        <a:pt x="19870" y="4031"/>
                        <a:pt x="19356" y="3968"/>
                        <a:pt x="18840" y="3904"/>
                      </a:cubicBezTo>
                      <a:close/>
                      <a:moveTo>
                        <a:pt x="3249" y="4035"/>
                      </a:moveTo>
                      <a:cubicBezTo>
                        <a:pt x="3177" y="4435"/>
                        <a:pt x="3109" y="4836"/>
                        <a:pt x="3037" y="5236"/>
                      </a:cubicBezTo>
                      <a:cubicBezTo>
                        <a:pt x="3027" y="5290"/>
                        <a:pt x="3015" y="5345"/>
                        <a:pt x="3005" y="5399"/>
                      </a:cubicBezTo>
                      <a:cubicBezTo>
                        <a:pt x="2997" y="5445"/>
                        <a:pt x="2939" y="5463"/>
                        <a:pt x="3092" y="5478"/>
                      </a:cubicBezTo>
                      <a:cubicBezTo>
                        <a:pt x="3155" y="5484"/>
                        <a:pt x="3217" y="5491"/>
                        <a:pt x="3280" y="5497"/>
                      </a:cubicBezTo>
                      <a:cubicBezTo>
                        <a:pt x="3542" y="5522"/>
                        <a:pt x="3811" y="5546"/>
                        <a:pt x="4072" y="5571"/>
                      </a:cubicBezTo>
                      <a:cubicBezTo>
                        <a:pt x="4642" y="5625"/>
                        <a:pt x="5404" y="5700"/>
                        <a:pt x="5775" y="5735"/>
                      </a:cubicBezTo>
                      <a:cubicBezTo>
                        <a:pt x="5838" y="5343"/>
                        <a:pt x="5901" y="4951"/>
                        <a:pt x="5963" y="4559"/>
                      </a:cubicBezTo>
                      <a:cubicBezTo>
                        <a:pt x="5972" y="4505"/>
                        <a:pt x="5978" y="4451"/>
                        <a:pt x="5987" y="4397"/>
                      </a:cubicBezTo>
                      <a:cubicBezTo>
                        <a:pt x="5994" y="4352"/>
                        <a:pt x="6050" y="4334"/>
                        <a:pt x="5901" y="4318"/>
                      </a:cubicBezTo>
                      <a:cubicBezTo>
                        <a:pt x="5838" y="4312"/>
                        <a:pt x="5776" y="4304"/>
                        <a:pt x="5712" y="4298"/>
                      </a:cubicBezTo>
                      <a:cubicBezTo>
                        <a:pt x="5454" y="4270"/>
                        <a:pt x="5195" y="4243"/>
                        <a:pt x="4936" y="4215"/>
                      </a:cubicBezTo>
                      <a:cubicBezTo>
                        <a:pt x="4374" y="4155"/>
                        <a:pt x="3810" y="4095"/>
                        <a:pt x="3249" y="4035"/>
                      </a:cubicBezTo>
                      <a:close/>
                      <a:moveTo>
                        <a:pt x="7023" y="4474"/>
                      </a:moveTo>
                      <a:cubicBezTo>
                        <a:pt x="6965" y="4862"/>
                        <a:pt x="6907" y="5251"/>
                        <a:pt x="6850" y="5640"/>
                      </a:cubicBezTo>
                      <a:cubicBezTo>
                        <a:pt x="6843" y="5693"/>
                        <a:pt x="6835" y="5746"/>
                        <a:pt x="6827" y="5799"/>
                      </a:cubicBezTo>
                      <a:cubicBezTo>
                        <a:pt x="6820" y="5844"/>
                        <a:pt x="6763" y="5862"/>
                        <a:pt x="6913" y="5876"/>
                      </a:cubicBezTo>
                      <a:cubicBezTo>
                        <a:pt x="6977" y="5882"/>
                        <a:pt x="7045" y="5888"/>
                        <a:pt x="7109" y="5894"/>
                      </a:cubicBezTo>
                      <a:cubicBezTo>
                        <a:pt x="7371" y="5919"/>
                        <a:pt x="7632" y="5944"/>
                        <a:pt x="7894" y="5969"/>
                      </a:cubicBezTo>
                      <a:cubicBezTo>
                        <a:pt x="8463" y="6023"/>
                        <a:pt x="9225" y="6094"/>
                        <a:pt x="9596" y="6129"/>
                      </a:cubicBezTo>
                      <a:cubicBezTo>
                        <a:pt x="9644" y="5742"/>
                        <a:pt x="9698" y="5357"/>
                        <a:pt x="9746" y="4971"/>
                      </a:cubicBezTo>
                      <a:cubicBezTo>
                        <a:pt x="9752" y="4914"/>
                        <a:pt x="9754" y="4857"/>
                        <a:pt x="9761" y="4801"/>
                      </a:cubicBezTo>
                      <a:cubicBezTo>
                        <a:pt x="9768" y="4745"/>
                        <a:pt x="9629" y="4750"/>
                        <a:pt x="9479" y="4735"/>
                      </a:cubicBezTo>
                      <a:cubicBezTo>
                        <a:pt x="9220" y="4707"/>
                        <a:pt x="8968" y="4679"/>
                        <a:pt x="8710" y="4652"/>
                      </a:cubicBezTo>
                      <a:cubicBezTo>
                        <a:pt x="8148" y="4592"/>
                        <a:pt x="7584" y="4533"/>
                        <a:pt x="7023" y="4474"/>
                      </a:cubicBezTo>
                      <a:close/>
                      <a:moveTo>
                        <a:pt x="10946" y="4869"/>
                      </a:moveTo>
                      <a:cubicBezTo>
                        <a:pt x="10903" y="5252"/>
                        <a:pt x="10865" y="5634"/>
                        <a:pt x="10821" y="6017"/>
                      </a:cubicBezTo>
                      <a:cubicBezTo>
                        <a:pt x="10814" y="6072"/>
                        <a:pt x="10803" y="6128"/>
                        <a:pt x="10797" y="6184"/>
                      </a:cubicBezTo>
                      <a:cubicBezTo>
                        <a:pt x="10791" y="6240"/>
                        <a:pt x="10936" y="6234"/>
                        <a:pt x="11087" y="6249"/>
                      </a:cubicBezTo>
                      <a:cubicBezTo>
                        <a:pt x="11349" y="6273"/>
                        <a:pt x="11610" y="6297"/>
                        <a:pt x="11872" y="6321"/>
                      </a:cubicBezTo>
                      <a:cubicBezTo>
                        <a:pt x="12442" y="6375"/>
                        <a:pt x="13211" y="6448"/>
                        <a:pt x="13583" y="6483"/>
                      </a:cubicBezTo>
                      <a:cubicBezTo>
                        <a:pt x="13615" y="6108"/>
                        <a:pt x="13643" y="5733"/>
                        <a:pt x="13677" y="5358"/>
                      </a:cubicBezTo>
                      <a:cubicBezTo>
                        <a:pt x="13681" y="5304"/>
                        <a:pt x="13688" y="5249"/>
                        <a:pt x="13692" y="5194"/>
                      </a:cubicBezTo>
                      <a:cubicBezTo>
                        <a:pt x="13697" y="5140"/>
                        <a:pt x="13557" y="5146"/>
                        <a:pt x="13410" y="5130"/>
                      </a:cubicBezTo>
                      <a:cubicBezTo>
                        <a:pt x="13152" y="5103"/>
                        <a:pt x="12892" y="5075"/>
                        <a:pt x="12633" y="5047"/>
                      </a:cubicBezTo>
                      <a:cubicBezTo>
                        <a:pt x="12072" y="4988"/>
                        <a:pt x="11507" y="4928"/>
                        <a:pt x="10946" y="4869"/>
                      </a:cubicBezTo>
                      <a:close/>
                      <a:moveTo>
                        <a:pt x="14885" y="5263"/>
                      </a:moveTo>
                      <a:cubicBezTo>
                        <a:pt x="14856" y="5634"/>
                        <a:pt x="14828" y="6006"/>
                        <a:pt x="14799" y="6377"/>
                      </a:cubicBezTo>
                      <a:cubicBezTo>
                        <a:pt x="14794" y="6431"/>
                        <a:pt x="14795" y="6484"/>
                        <a:pt x="14791" y="6539"/>
                      </a:cubicBezTo>
                      <a:cubicBezTo>
                        <a:pt x="14787" y="6593"/>
                        <a:pt x="14927" y="6587"/>
                        <a:pt x="15073" y="6601"/>
                      </a:cubicBezTo>
                      <a:cubicBezTo>
                        <a:pt x="15336" y="6626"/>
                        <a:pt x="15603" y="6651"/>
                        <a:pt x="15866" y="6675"/>
                      </a:cubicBezTo>
                      <a:cubicBezTo>
                        <a:pt x="16435" y="6729"/>
                        <a:pt x="17197" y="6800"/>
                        <a:pt x="17569" y="6835"/>
                      </a:cubicBezTo>
                      <a:cubicBezTo>
                        <a:pt x="17588" y="6454"/>
                        <a:pt x="17605" y="6076"/>
                        <a:pt x="17624" y="5696"/>
                      </a:cubicBezTo>
                      <a:cubicBezTo>
                        <a:pt x="17627" y="5644"/>
                        <a:pt x="17705" y="5562"/>
                        <a:pt x="17537" y="5544"/>
                      </a:cubicBezTo>
                      <a:cubicBezTo>
                        <a:pt x="17415" y="5531"/>
                        <a:pt x="17291" y="5518"/>
                        <a:pt x="17169" y="5505"/>
                      </a:cubicBezTo>
                      <a:cubicBezTo>
                        <a:pt x="16935" y="5480"/>
                        <a:pt x="16704" y="5455"/>
                        <a:pt x="16470" y="5431"/>
                      </a:cubicBezTo>
                      <a:cubicBezTo>
                        <a:pt x="15943" y="5375"/>
                        <a:pt x="15412" y="5319"/>
                        <a:pt x="14885" y="5263"/>
                      </a:cubicBezTo>
                      <a:close/>
                      <a:moveTo>
                        <a:pt x="18675" y="5702"/>
                      </a:moveTo>
                      <a:cubicBezTo>
                        <a:pt x="18660" y="6079"/>
                        <a:pt x="18643" y="6456"/>
                        <a:pt x="18628" y="6833"/>
                      </a:cubicBezTo>
                      <a:cubicBezTo>
                        <a:pt x="18626" y="6885"/>
                        <a:pt x="18552" y="6964"/>
                        <a:pt x="18722" y="6980"/>
                      </a:cubicBezTo>
                      <a:cubicBezTo>
                        <a:pt x="18846" y="6991"/>
                        <a:pt x="18967" y="7003"/>
                        <a:pt x="19091" y="7015"/>
                      </a:cubicBezTo>
                      <a:cubicBezTo>
                        <a:pt x="19328" y="7037"/>
                        <a:pt x="19568" y="7059"/>
                        <a:pt x="19805" y="7081"/>
                      </a:cubicBezTo>
                      <a:cubicBezTo>
                        <a:pt x="20339" y="7131"/>
                        <a:pt x="21035" y="7198"/>
                        <a:pt x="21406" y="7232"/>
                      </a:cubicBezTo>
                      <a:cubicBezTo>
                        <a:pt x="21410" y="6865"/>
                        <a:pt x="21411" y="6496"/>
                        <a:pt x="21414" y="6129"/>
                      </a:cubicBezTo>
                      <a:cubicBezTo>
                        <a:pt x="21414" y="6077"/>
                        <a:pt x="21486" y="6001"/>
                        <a:pt x="21319" y="5984"/>
                      </a:cubicBezTo>
                      <a:cubicBezTo>
                        <a:pt x="21197" y="5971"/>
                        <a:pt x="21073" y="5957"/>
                        <a:pt x="20951" y="5944"/>
                      </a:cubicBezTo>
                      <a:cubicBezTo>
                        <a:pt x="20717" y="5919"/>
                        <a:pt x="20486" y="5895"/>
                        <a:pt x="20252" y="5870"/>
                      </a:cubicBezTo>
                      <a:cubicBezTo>
                        <a:pt x="19726" y="5814"/>
                        <a:pt x="19202" y="5758"/>
                        <a:pt x="18675" y="5702"/>
                      </a:cubicBezTo>
                      <a:close/>
                      <a:moveTo>
                        <a:pt x="2919" y="6052"/>
                      </a:moveTo>
                      <a:cubicBezTo>
                        <a:pt x="2846" y="6452"/>
                        <a:pt x="2779" y="6854"/>
                        <a:pt x="2707" y="7253"/>
                      </a:cubicBezTo>
                      <a:cubicBezTo>
                        <a:pt x="2697" y="7308"/>
                        <a:pt x="2686" y="7362"/>
                        <a:pt x="2676" y="7417"/>
                      </a:cubicBezTo>
                      <a:cubicBezTo>
                        <a:pt x="2668" y="7462"/>
                        <a:pt x="2605" y="7483"/>
                        <a:pt x="2762" y="7495"/>
                      </a:cubicBezTo>
                      <a:cubicBezTo>
                        <a:pt x="2826" y="7500"/>
                        <a:pt x="2893" y="7505"/>
                        <a:pt x="2958" y="7510"/>
                      </a:cubicBezTo>
                      <a:cubicBezTo>
                        <a:pt x="3225" y="7531"/>
                        <a:pt x="3492" y="7553"/>
                        <a:pt x="3759" y="7574"/>
                      </a:cubicBezTo>
                      <a:cubicBezTo>
                        <a:pt x="4339" y="7620"/>
                        <a:pt x="5122" y="7681"/>
                        <a:pt x="5501" y="7711"/>
                      </a:cubicBezTo>
                      <a:cubicBezTo>
                        <a:pt x="5563" y="7319"/>
                        <a:pt x="5619" y="6928"/>
                        <a:pt x="5681" y="6537"/>
                      </a:cubicBezTo>
                      <a:cubicBezTo>
                        <a:pt x="5690" y="6483"/>
                        <a:pt x="5704" y="6428"/>
                        <a:pt x="5712" y="6375"/>
                      </a:cubicBezTo>
                      <a:cubicBezTo>
                        <a:pt x="5720" y="6330"/>
                        <a:pt x="5771" y="6310"/>
                        <a:pt x="5618" y="6296"/>
                      </a:cubicBezTo>
                      <a:cubicBezTo>
                        <a:pt x="5554" y="6291"/>
                        <a:pt x="5494" y="6285"/>
                        <a:pt x="5430" y="6280"/>
                      </a:cubicBezTo>
                      <a:cubicBezTo>
                        <a:pt x="5166" y="6256"/>
                        <a:pt x="4901" y="6231"/>
                        <a:pt x="4637" y="6207"/>
                      </a:cubicBezTo>
                      <a:cubicBezTo>
                        <a:pt x="4065" y="6155"/>
                        <a:pt x="3491" y="6104"/>
                        <a:pt x="2919" y="6052"/>
                      </a:cubicBezTo>
                      <a:close/>
                      <a:moveTo>
                        <a:pt x="6858" y="6404"/>
                      </a:moveTo>
                      <a:cubicBezTo>
                        <a:pt x="6800" y="6793"/>
                        <a:pt x="6743" y="7181"/>
                        <a:pt x="6685" y="7570"/>
                      </a:cubicBezTo>
                      <a:cubicBezTo>
                        <a:pt x="6677" y="7623"/>
                        <a:pt x="6670" y="7676"/>
                        <a:pt x="6662" y="7730"/>
                      </a:cubicBezTo>
                      <a:cubicBezTo>
                        <a:pt x="6655" y="7775"/>
                        <a:pt x="6593" y="7794"/>
                        <a:pt x="6748" y="7806"/>
                      </a:cubicBezTo>
                      <a:cubicBezTo>
                        <a:pt x="6813" y="7811"/>
                        <a:pt x="6880" y="7816"/>
                        <a:pt x="6944" y="7821"/>
                      </a:cubicBezTo>
                      <a:cubicBezTo>
                        <a:pt x="7212" y="7841"/>
                        <a:pt x="7478" y="7862"/>
                        <a:pt x="7745" y="7883"/>
                      </a:cubicBezTo>
                      <a:cubicBezTo>
                        <a:pt x="8325" y="7928"/>
                        <a:pt x="9109" y="7988"/>
                        <a:pt x="9487" y="8017"/>
                      </a:cubicBezTo>
                      <a:cubicBezTo>
                        <a:pt x="9535" y="7631"/>
                        <a:pt x="9580" y="7246"/>
                        <a:pt x="9628" y="6860"/>
                      </a:cubicBezTo>
                      <a:cubicBezTo>
                        <a:pt x="9635" y="6803"/>
                        <a:pt x="9645" y="6746"/>
                        <a:pt x="9651" y="6690"/>
                      </a:cubicBezTo>
                      <a:cubicBezTo>
                        <a:pt x="9659" y="6633"/>
                        <a:pt x="9514" y="6641"/>
                        <a:pt x="9361" y="6628"/>
                      </a:cubicBezTo>
                      <a:cubicBezTo>
                        <a:pt x="9098" y="6604"/>
                        <a:pt x="8839" y="6581"/>
                        <a:pt x="8576" y="6557"/>
                      </a:cubicBezTo>
                      <a:cubicBezTo>
                        <a:pt x="8004" y="6506"/>
                        <a:pt x="7429" y="6455"/>
                        <a:pt x="6858" y="6404"/>
                      </a:cubicBezTo>
                      <a:close/>
                      <a:moveTo>
                        <a:pt x="10781" y="6754"/>
                      </a:moveTo>
                      <a:cubicBezTo>
                        <a:pt x="10737" y="7137"/>
                        <a:pt x="10699" y="7520"/>
                        <a:pt x="10656" y="7903"/>
                      </a:cubicBezTo>
                      <a:cubicBezTo>
                        <a:pt x="10649" y="7959"/>
                        <a:pt x="10638" y="8016"/>
                        <a:pt x="10632" y="8071"/>
                      </a:cubicBezTo>
                      <a:cubicBezTo>
                        <a:pt x="10626" y="8128"/>
                        <a:pt x="10770" y="8117"/>
                        <a:pt x="10923" y="8129"/>
                      </a:cubicBezTo>
                      <a:cubicBezTo>
                        <a:pt x="11189" y="8150"/>
                        <a:pt x="11456" y="8171"/>
                        <a:pt x="11723" y="8191"/>
                      </a:cubicBezTo>
                      <a:cubicBezTo>
                        <a:pt x="12303" y="8236"/>
                        <a:pt x="13086" y="8296"/>
                        <a:pt x="13465" y="8326"/>
                      </a:cubicBezTo>
                      <a:cubicBezTo>
                        <a:pt x="13498" y="7951"/>
                        <a:pt x="13534" y="7578"/>
                        <a:pt x="13567" y="7203"/>
                      </a:cubicBezTo>
                      <a:cubicBezTo>
                        <a:pt x="13572" y="7149"/>
                        <a:pt x="13577" y="7094"/>
                        <a:pt x="13583" y="7040"/>
                      </a:cubicBezTo>
                      <a:cubicBezTo>
                        <a:pt x="13587" y="6985"/>
                        <a:pt x="13441" y="6991"/>
                        <a:pt x="13292" y="6978"/>
                      </a:cubicBezTo>
                      <a:cubicBezTo>
                        <a:pt x="13029" y="6954"/>
                        <a:pt x="12763" y="6931"/>
                        <a:pt x="12500" y="6907"/>
                      </a:cubicBezTo>
                      <a:cubicBezTo>
                        <a:pt x="11928" y="6856"/>
                        <a:pt x="11353" y="6805"/>
                        <a:pt x="10781" y="6754"/>
                      </a:cubicBezTo>
                      <a:close/>
                      <a:moveTo>
                        <a:pt x="14720" y="7106"/>
                      </a:moveTo>
                      <a:cubicBezTo>
                        <a:pt x="14692" y="7477"/>
                        <a:pt x="14663" y="7847"/>
                        <a:pt x="14634" y="8218"/>
                      </a:cubicBezTo>
                      <a:cubicBezTo>
                        <a:pt x="14630" y="8272"/>
                        <a:pt x="14622" y="8328"/>
                        <a:pt x="14618" y="8382"/>
                      </a:cubicBezTo>
                      <a:cubicBezTo>
                        <a:pt x="14614" y="8437"/>
                        <a:pt x="14768" y="8427"/>
                        <a:pt x="14917" y="8438"/>
                      </a:cubicBezTo>
                      <a:cubicBezTo>
                        <a:pt x="15183" y="8459"/>
                        <a:pt x="15449" y="8481"/>
                        <a:pt x="15717" y="8502"/>
                      </a:cubicBezTo>
                      <a:cubicBezTo>
                        <a:pt x="16296" y="8547"/>
                        <a:pt x="17081" y="8608"/>
                        <a:pt x="17459" y="8637"/>
                      </a:cubicBezTo>
                      <a:cubicBezTo>
                        <a:pt x="17478" y="8256"/>
                        <a:pt x="17495" y="7876"/>
                        <a:pt x="17514" y="7495"/>
                      </a:cubicBezTo>
                      <a:cubicBezTo>
                        <a:pt x="17516" y="7444"/>
                        <a:pt x="17591" y="7362"/>
                        <a:pt x="17420" y="7346"/>
                      </a:cubicBezTo>
                      <a:cubicBezTo>
                        <a:pt x="17296" y="7335"/>
                        <a:pt x="17168" y="7324"/>
                        <a:pt x="17043" y="7313"/>
                      </a:cubicBezTo>
                      <a:cubicBezTo>
                        <a:pt x="16805" y="7292"/>
                        <a:pt x="16567" y="7270"/>
                        <a:pt x="16329" y="7249"/>
                      </a:cubicBezTo>
                      <a:cubicBezTo>
                        <a:pt x="15792" y="7201"/>
                        <a:pt x="15257" y="7154"/>
                        <a:pt x="14720" y="7106"/>
                      </a:cubicBezTo>
                      <a:close/>
                      <a:moveTo>
                        <a:pt x="18675" y="7456"/>
                      </a:moveTo>
                      <a:cubicBezTo>
                        <a:pt x="18660" y="7833"/>
                        <a:pt x="18643" y="8210"/>
                        <a:pt x="18628" y="8587"/>
                      </a:cubicBezTo>
                      <a:cubicBezTo>
                        <a:pt x="18627" y="8621"/>
                        <a:pt x="18630" y="8654"/>
                        <a:pt x="18628" y="8688"/>
                      </a:cubicBezTo>
                      <a:cubicBezTo>
                        <a:pt x="18591" y="8721"/>
                        <a:pt x="18625" y="8735"/>
                        <a:pt x="18730" y="8732"/>
                      </a:cubicBezTo>
                      <a:cubicBezTo>
                        <a:pt x="18856" y="8742"/>
                        <a:pt x="18980" y="8753"/>
                        <a:pt x="19107" y="8763"/>
                      </a:cubicBezTo>
                      <a:cubicBezTo>
                        <a:pt x="19348" y="8782"/>
                        <a:pt x="19587" y="8800"/>
                        <a:pt x="19829" y="8819"/>
                      </a:cubicBezTo>
                      <a:cubicBezTo>
                        <a:pt x="20372" y="8861"/>
                        <a:pt x="21083" y="8916"/>
                        <a:pt x="21461" y="8945"/>
                      </a:cubicBezTo>
                      <a:cubicBezTo>
                        <a:pt x="21464" y="8578"/>
                        <a:pt x="21465" y="8209"/>
                        <a:pt x="21469" y="7841"/>
                      </a:cubicBezTo>
                      <a:cubicBezTo>
                        <a:pt x="21469" y="7790"/>
                        <a:pt x="21544" y="7713"/>
                        <a:pt x="21374" y="7698"/>
                      </a:cubicBezTo>
                      <a:cubicBezTo>
                        <a:pt x="21250" y="7687"/>
                        <a:pt x="21122" y="7675"/>
                        <a:pt x="20998" y="7663"/>
                      </a:cubicBezTo>
                      <a:cubicBezTo>
                        <a:pt x="20760" y="7642"/>
                        <a:pt x="20522" y="7622"/>
                        <a:pt x="20284" y="7601"/>
                      </a:cubicBezTo>
                      <a:cubicBezTo>
                        <a:pt x="19747" y="7553"/>
                        <a:pt x="19212" y="7504"/>
                        <a:pt x="18675" y="7456"/>
                      </a:cubicBezTo>
                      <a:close/>
                      <a:moveTo>
                        <a:pt x="2589" y="8071"/>
                      </a:moveTo>
                      <a:cubicBezTo>
                        <a:pt x="2517" y="8471"/>
                        <a:pt x="2442" y="8871"/>
                        <a:pt x="2370" y="9270"/>
                      </a:cubicBezTo>
                      <a:cubicBezTo>
                        <a:pt x="2360" y="9325"/>
                        <a:pt x="2348" y="9379"/>
                        <a:pt x="2338" y="9434"/>
                      </a:cubicBezTo>
                      <a:cubicBezTo>
                        <a:pt x="2330" y="9479"/>
                        <a:pt x="2272" y="9501"/>
                        <a:pt x="2432" y="9511"/>
                      </a:cubicBezTo>
                      <a:cubicBezTo>
                        <a:pt x="2498" y="9515"/>
                        <a:pt x="2562" y="9519"/>
                        <a:pt x="2629" y="9523"/>
                      </a:cubicBezTo>
                      <a:cubicBezTo>
                        <a:pt x="2900" y="9540"/>
                        <a:pt x="3173" y="9560"/>
                        <a:pt x="3445" y="9577"/>
                      </a:cubicBezTo>
                      <a:cubicBezTo>
                        <a:pt x="4035" y="9614"/>
                        <a:pt x="4833" y="9665"/>
                        <a:pt x="5218" y="9689"/>
                      </a:cubicBezTo>
                      <a:cubicBezTo>
                        <a:pt x="5280" y="9297"/>
                        <a:pt x="5344" y="8904"/>
                        <a:pt x="5406" y="8512"/>
                      </a:cubicBezTo>
                      <a:cubicBezTo>
                        <a:pt x="5415" y="8459"/>
                        <a:pt x="5422" y="8406"/>
                        <a:pt x="5430" y="8353"/>
                      </a:cubicBezTo>
                      <a:cubicBezTo>
                        <a:pt x="5438" y="8307"/>
                        <a:pt x="5492" y="8288"/>
                        <a:pt x="5336" y="8276"/>
                      </a:cubicBezTo>
                      <a:cubicBezTo>
                        <a:pt x="5270" y="8271"/>
                        <a:pt x="5205" y="8266"/>
                        <a:pt x="5140" y="8262"/>
                      </a:cubicBezTo>
                      <a:cubicBezTo>
                        <a:pt x="4871" y="8242"/>
                        <a:pt x="4607" y="8222"/>
                        <a:pt x="4339" y="8202"/>
                      </a:cubicBezTo>
                      <a:cubicBezTo>
                        <a:pt x="3756" y="8159"/>
                        <a:pt x="3173" y="8115"/>
                        <a:pt x="2589" y="8071"/>
                      </a:cubicBezTo>
                      <a:close/>
                      <a:moveTo>
                        <a:pt x="6521" y="8378"/>
                      </a:moveTo>
                      <a:cubicBezTo>
                        <a:pt x="6463" y="8766"/>
                        <a:pt x="6405" y="9155"/>
                        <a:pt x="6348" y="9544"/>
                      </a:cubicBezTo>
                      <a:cubicBezTo>
                        <a:pt x="6340" y="9596"/>
                        <a:pt x="6332" y="9650"/>
                        <a:pt x="6324" y="9703"/>
                      </a:cubicBezTo>
                      <a:cubicBezTo>
                        <a:pt x="6318" y="9749"/>
                        <a:pt x="6260" y="9768"/>
                        <a:pt x="6419" y="9778"/>
                      </a:cubicBezTo>
                      <a:cubicBezTo>
                        <a:pt x="6484" y="9782"/>
                        <a:pt x="6556" y="9786"/>
                        <a:pt x="6623" y="9790"/>
                      </a:cubicBezTo>
                      <a:cubicBezTo>
                        <a:pt x="6894" y="9807"/>
                        <a:pt x="7159" y="9823"/>
                        <a:pt x="7431" y="9840"/>
                      </a:cubicBezTo>
                      <a:cubicBezTo>
                        <a:pt x="8022" y="9877"/>
                        <a:pt x="8819" y="9926"/>
                        <a:pt x="9204" y="9950"/>
                      </a:cubicBezTo>
                      <a:cubicBezTo>
                        <a:pt x="9252" y="9564"/>
                        <a:pt x="9305" y="9176"/>
                        <a:pt x="9353" y="8790"/>
                      </a:cubicBezTo>
                      <a:cubicBezTo>
                        <a:pt x="9360" y="8734"/>
                        <a:pt x="9362" y="8678"/>
                        <a:pt x="9369" y="8622"/>
                      </a:cubicBezTo>
                      <a:cubicBezTo>
                        <a:pt x="9376" y="8565"/>
                        <a:pt x="9232" y="8575"/>
                        <a:pt x="9079" y="8564"/>
                      </a:cubicBezTo>
                      <a:cubicBezTo>
                        <a:pt x="8810" y="8545"/>
                        <a:pt x="8539" y="8526"/>
                        <a:pt x="8270" y="8506"/>
                      </a:cubicBezTo>
                      <a:cubicBezTo>
                        <a:pt x="7688" y="8464"/>
                        <a:pt x="7104" y="8421"/>
                        <a:pt x="6521" y="8378"/>
                      </a:cubicBezTo>
                      <a:close/>
                      <a:moveTo>
                        <a:pt x="10452" y="8684"/>
                      </a:moveTo>
                      <a:cubicBezTo>
                        <a:pt x="10408" y="9067"/>
                        <a:pt x="10362" y="9450"/>
                        <a:pt x="10318" y="9834"/>
                      </a:cubicBezTo>
                      <a:cubicBezTo>
                        <a:pt x="10312" y="9890"/>
                        <a:pt x="10309" y="9946"/>
                        <a:pt x="10303" y="10002"/>
                      </a:cubicBezTo>
                      <a:cubicBezTo>
                        <a:pt x="10296" y="10059"/>
                        <a:pt x="10447" y="10046"/>
                        <a:pt x="10601" y="10055"/>
                      </a:cubicBezTo>
                      <a:cubicBezTo>
                        <a:pt x="10873" y="10072"/>
                        <a:pt x="11145" y="10088"/>
                        <a:pt x="11417" y="10105"/>
                      </a:cubicBezTo>
                      <a:cubicBezTo>
                        <a:pt x="12008" y="10142"/>
                        <a:pt x="12797" y="10191"/>
                        <a:pt x="13182" y="10215"/>
                      </a:cubicBezTo>
                      <a:cubicBezTo>
                        <a:pt x="13216" y="9840"/>
                        <a:pt x="13251" y="9467"/>
                        <a:pt x="13284" y="9092"/>
                      </a:cubicBezTo>
                      <a:cubicBezTo>
                        <a:pt x="13289" y="9038"/>
                        <a:pt x="13295" y="8981"/>
                        <a:pt x="13300" y="8927"/>
                      </a:cubicBezTo>
                      <a:cubicBezTo>
                        <a:pt x="13305" y="8871"/>
                        <a:pt x="13152" y="8882"/>
                        <a:pt x="13002" y="8871"/>
                      </a:cubicBezTo>
                      <a:cubicBezTo>
                        <a:pt x="12733" y="8851"/>
                        <a:pt x="12470" y="8833"/>
                        <a:pt x="12202" y="8813"/>
                      </a:cubicBezTo>
                      <a:cubicBezTo>
                        <a:pt x="11619" y="8770"/>
                        <a:pt x="11035" y="8727"/>
                        <a:pt x="10452" y="8684"/>
                      </a:cubicBezTo>
                      <a:close/>
                      <a:moveTo>
                        <a:pt x="14556" y="8947"/>
                      </a:moveTo>
                      <a:cubicBezTo>
                        <a:pt x="14527" y="9318"/>
                        <a:pt x="14499" y="9691"/>
                        <a:pt x="14469" y="10062"/>
                      </a:cubicBezTo>
                      <a:cubicBezTo>
                        <a:pt x="14466" y="10115"/>
                        <a:pt x="14457" y="10169"/>
                        <a:pt x="14454" y="10223"/>
                      </a:cubicBezTo>
                      <a:cubicBezTo>
                        <a:pt x="14450" y="10279"/>
                        <a:pt x="14601" y="10268"/>
                        <a:pt x="14752" y="10277"/>
                      </a:cubicBezTo>
                      <a:cubicBezTo>
                        <a:pt x="15023" y="10294"/>
                        <a:pt x="15295" y="10309"/>
                        <a:pt x="15568" y="10327"/>
                      </a:cubicBezTo>
                      <a:cubicBezTo>
                        <a:pt x="16158" y="10363"/>
                        <a:pt x="16956" y="10413"/>
                        <a:pt x="17341" y="10437"/>
                      </a:cubicBezTo>
                      <a:cubicBezTo>
                        <a:pt x="17360" y="10057"/>
                        <a:pt x="17377" y="9675"/>
                        <a:pt x="17396" y="9295"/>
                      </a:cubicBezTo>
                      <a:cubicBezTo>
                        <a:pt x="17397" y="9261"/>
                        <a:pt x="17402" y="9226"/>
                        <a:pt x="17404" y="9192"/>
                      </a:cubicBezTo>
                      <a:cubicBezTo>
                        <a:pt x="17443" y="9159"/>
                        <a:pt x="17407" y="9145"/>
                        <a:pt x="17302" y="9148"/>
                      </a:cubicBezTo>
                      <a:cubicBezTo>
                        <a:pt x="17175" y="9139"/>
                        <a:pt x="17053" y="9131"/>
                        <a:pt x="16925" y="9121"/>
                      </a:cubicBezTo>
                      <a:cubicBezTo>
                        <a:pt x="16683" y="9103"/>
                        <a:pt x="16438" y="9085"/>
                        <a:pt x="16196" y="9067"/>
                      </a:cubicBezTo>
                      <a:cubicBezTo>
                        <a:pt x="15649" y="9028"/>
                        <a:pt x="15102" y="8987"/>
                        <a:pt x="14556" y="8947"/>
                      </a:cubicBezTo>
                      <a:close/>
                      <a:moveTo>
                        <a:pt x="18510" y="9256"/>
                      </a:moveTo>
                      <a:cubicBezTo>
                        <a:pt x="18495" y="9633"/>
                        <a:pt x="18478" y="10008"/>
                        <a:pt x="18463" y="10385"/>
                      </a:cubicBezTo>
                      <a:cubicBezTo>
                        <a:pt x="18462" y="10419"/>
                        <a:pt x="18465" y="10454"/>
                        <a:pt x="18463" y="10488"/>
                      </a:cubicBezTo>
                      <a:cubicBezTo>
                        <a:pt x="18425" y="10521"/>
                        <a:pt x="18459" y="10534"/>
                        <a:pt x="18565" y="10530"/>
                      </a:cubicBezTo>
                      <a:cubicBezTo>
                        <a:pt x="18694" y="10537"/>
                        <a:pt x="18822" y="10547"/>
                        <a:pt x="18950" y="10555"/>
                      </a:cubicBezTo>
                      <a:cubicBezTo>
                        <a:pt x="19196" y="10570"/>
                        <a:pt x="19441" y="10585"/>
                        <a:pt x="19687" y="10600"/>
                      </a:cubicBezTo>
                      <a:cubicBezTo>
                        <a:pt x="20242" y="10635"/>
                        <a:pt x="20965" y="10678"/>
                        <a:pt x="21351" y="10702"/>
                      </a:cubicBezTo>
                      <a:cubicBezTo>
                        <a:pt x="21354" y="10334"/>
                        <a:pt x="21355" y="9965"/>
                        <a:pt x="21359" y="9598"/>
                      </a:cubicBezTo>
                      <a:cubicBezTo>
                        <a:pt x="21359" y="9564"/>
                        <a:pt x="21358" y="9532"/>
                        <a:pt x="21359" y="9498"/>
                      </a:cubicBezTo>
                      <a:cubicBezTo>
                        <a:pt x="21394" y="9466"/>
                        <a:pt x="21360" y="9453"/>
                        <a:pt x="21257" y="9457"/>
                      </a:cubicBezTo>
                      <a:cubicBezTo>
                        <a:pt x="21130" y="9447"/>
                        <a:pt x="21007" y="9436"/>
                        <a:pt x="20880" y="9428"/>
                      </a:cubicBezTo>
                      <a:cubicBezTo>
                        <a:pt x="20637" y="9410"/>
                        <a:pt x="20393" y="9392"/>
                        <a:pt x="20150" y="9374"/>
                      </a:cubicBezTo>
                      <a:cubicBezTo>
                        <a:pt x="19604" y="9334"/>
                        <a:pt x="19057" y="9296"/>
                        <a:pt x="18510" y="9256"/>
                      </a:cubicBezTo>
                      <a:close/>
                      <a:moveTo>
                        <a:pt x="2079" y="10089"/>
                      </a:moveTo>
                      <a:cubicBezTo>
                        <a:pt x="2006" y="10499"/>
                        <a:pt x="1934" y="10911"/>
                        <a:pt x="1860" y="11321"/>
                      </a:cubicBezTo>
                      <a:cubicBezTo>
                        <a:pt x="1850" y="11377"/>
                        <a:pt x="1838" y="11431"/>
                        <a:pt x="1828" y="11487"/>
                      </a:cubicBezTo>
                      <a:cubicBezTo>
                        <a:pt x="1819" y="11541"/>
                        <a:pt x="1879" y="11527"/>
                        <a:pt x="2024" y="11534"/>
                      </a:cubicBezTo>
                      <a:cubicBezTo>
                        <a:pt x="2090" y="11537"/>
                        <a:pt x="2155" y="11540"/>
                        <a:pt x="2221" y="11543"/>
                      </a:cubicBezTo>
                      <a:cubicBezTo>
                        <a:pt x="2494" y="11556"/>
                        <a:pt x="2771" y="11569"/>
                        <a:pt x="3045" y="11582"/>
                      </a:cubicBezTo>
                      <a:cubicBezTo>
                        <a:pt x="3617" y="11610"/>
                        <a:pt x="4371" y="11648"/>
                        <a:pt x="4763" y="11667"/>
                      </a:cubicBezTo>
                      <a:cubicBezTo>
                        <a:pt x="4824" y="11275"/>
                        <a:pt x="4882" y="10882"/>
                        <a:pt x="4943" y="10490"/>
                      </a:cubicBezTo>
                      <a:cubicBezTo>
                        <a:pt x="4952" y="10437"/>
                        <a:pt x="4967" y="10382"/>
                        <a:pt x="4975" y="10329"/>
                      </a:cubicBezTo>
                      <a:cubicBezTo>
                        <a:pt x="4982" y="10283"/>
                        <a:pt x="5041" y="10263"/>
                        <a:pt x="4881" y="10254"/>
                      </a:cubicBezTo>
                      <a:cubicBezTo>
                        <a:pt x="4814" y="10250"/>
                        <a:pt x="4743" y="10248"/>
                        <a:pt x="4677" y="10244"/>
                      </a:cubicBezTo>
                      <a:cubicBezTo>
                        <a:pt x="4404" y="10227"/>
                        <a:pt x="4134" y="10210"/>
                        <a:pt x="3861" y="10194"/>
                      </a:cubicBezTo>
                      <a:cubicBezTo>
                        <a:pt x="3267" y="10159"/>
                        <a:pt x="2673" y="10124"/>
                        <a:pt x="2079" y="10089"/>
                      </a:cubicBezTo>
                      <a:close/>
                      <a:moveTo>
                        <a:pt x="6183" y="10352"/>
                      </a:moveTo>
                      <a:cubicBezTo>
                        <a:pt x="6124" y="10751"/>
                        <a:pt x="6062" y="11149"/>
                        <a:pt x="6003" y="11549"/>
                      </a:cubicBezTo>
                      <a:cubicBezTo>
                        <a:pt x="5994" y="11603"/>
                        <a:pt x="5987" y="11657"/>
                        <a:pt x="5979" y="11710"/>
                      </a:cubicBezTo>
                      <a:cubicBezTo>
                        <a:pt x="5971" y="11764"/>
                        <a:pt x="6041" y="11749"/>
                        <a:pt x="6183" y="11756"/>
                      </a:cubicBezTo>
                      <a:cubicBezTo>
                        <a:pt x="6249" y="11758"/>
                        <a:pt x="6314" y="11761"/>
                        <a:pt x="6379" y="11764"/>
                      </a:cubicBezTo>
                      <a:cubicBezTo>
                        <a:pt x="6652" y="11777"/>
                        <a:pt x="6929" y="11791"/>
                        <a:pt x="7203" y="11803"/>
                      </a:cubicBezTo>
                      <a:cubicBezTo>
                        <a:pt x="7775" y="11830"/>
                        <a:pt x="8522" y="11864"/>
                        <a:pt x="8914" y="11882"/>
                      </a:cubicBezTo>
                      <a:cubicBezTo>
                        <a:pt x="8962" y="11496"/>
                        <a:pt x="9015" y="11111"/>
                        <a:pt x="9063" y="10724"/>
                      </a:cubicBezTo>
                      <a:cubicBezTo>
                        <a:pt x="9070" y="10668"/>
                        <a:pt x="9071" y="10611"/>
                        <a:pt x="9079" y="10555"/>
                      </a:cubicBezTo>
                      <a:cubicBezTo>
                        <a:pt x="9085" y="10497"/>
                        <a:pt x="8936" y="10510"/>
                        <a:pt x="8780" y="10501"/>
                      </a:cubicBezTo>
                      <a:cubicBezTo>
                        <a:pt x="8507" y="10485"/>
                        <a:pt x="8238" y="10469"/>
                        <a:pt x="7964" y="10453"/>
                      </a:cubicBezTo>
                      <a:cubicBezTo>
                        <a:pt x="7371" y="10419"/>
                        <a:pt x="6776" y="10386"/>
                        <a:pt x="6183" y="10352"/>
                      </a:cubicBezTo>
                      <a:close/>
                      <a:moveTo>
                        <a:pt x="10287" y="10571"/>
                      </a:moveTo>
                      <a:cubicBezTo>
                        <a:pt x="10242" y="10964"/>
                        <a:pt x="10198" y="11358"/>
                        <a:pt x="10154" y="11752"/>
                      </a:cubicBezTo>
                      <a:cubicBezTo>
                        <a:pt x="10147" y="11808"/>
                        <a:pt x="10144" y="11867"/>
                        <a:pt x="10138" y="11924"/>
                      </a:cubicBezTo>
                      <a:cubicBezTo>
                        <a:pt x="10273" y="11930"/>
                        <a:pt x="10404" y="11936"/>
                        <a:pt x="10538" y="11942"/>
                      </a:cubicBezTo>
                      <a:cubicBezTo>
                        <a:pt x="10812" y="11955"/>
                        <a:pt x="11089" y="11967"/>
                        <a:pt x="11362" y="11980"/>
                      </a:cubicBezTo>
                      <a:cubicBezTo>
                        <a:pt x="11934" y="12006"/>
                        <a:pt x="12680" y="12042"/>
                        <a:pt x="13073" y="12060"/>
                      </a:cubicBezTo>
                      <a:cubicBezTo>
                        <a:pt x="13106" y="11685"/>
                        <a:pt x="13141" y="11311"/>
                        <a:pt x="13175" y="10936"/>
                      </a:cubicBezTo>
                      <a:cubicBezTo>
                        <a:pt x="13179" y="10882"/>
                        <a:pt x="13185" y="10827"/>
                        <a:pt x="13190" y="10772"/>
                      </a:cubicBezTo>
                      <a:cubicBezTo>
                        <a:pt x="13195" y="10716"/>
                        <a:pt x="13044" y="10729"/>
                        <a:pt x="12892" y="10720"/>
                      </a:cubicBezTo>
                      <a:cubicBezTo>
                        <a:pt x="12619" y="10705"/>
                        <a:pt x="12342" y="10688"/>
                        <a:pt x="12068" y="10673"/>
                      </a:cubicBezTo>
                      <a:cubicBezTo>
                        <a:pt x="11475" y="10638"/>
                        <a:pt x="10880" y="10605"/>
                        <a:pt x="10287" y="10571"/>
                      </a:cubicBezTo>
                      <a:close/>
                      <a:moveTo>
                        <a:pt x="14391" y="10791"/>
                      </a:moveTo>
                      <a:cubicBezTo>
                        <a:pt x="14361" y="11172"/>
                        <a:pt x="14334" y="11554"/>
                        <a:pt x="14304" y="11936"/>
                      </a:cubicBezTo>
                      <a:cubicBezTo>
                        <a:pt x="14300" y="11991"/>
                        <a:pt x="14293" y="12047"/>
                        <a:pt x="14289" y="12102"/>
                      </a:cubicBezTo>
                      <a:cubicBezTo>
                        <a:pt x="14424" y="12108"/>
                        <a:pt x="14562" y="12114"/>
                        <a:pt x="14697" y="12120"/>
                      </a:cubicBezTo>
                      <a:cubicBezTo>
                        <a:pt x="14970" y="12133"/>
                        <a:pt x="15238" y="12145"/>
                        <a:pt x="15513" y="12158"/>
                      </a:cubicBezTo>
                      <a:cubicBezTo>
                        <a:pt x="16085" y="12184"/>
                        <a:pt x="16840" y="12220"/>
                        <a:pt x="17231" y="12238"/>
                      </a:cubicBezTo>
                      <a:cubicBezTo>
                        <a:pt x="17250" y="11858"/>
                        <a:pt x="17268" y="11477"/>
                        <a:pt x="17286" y="11097"/>
                      </a:cubicBezTo>
                      <a:cubicBezTo>
                        <a:pt x="17289" y="11063"/>
                        <a:pt x="17292" y="11029"/>
                        <a:pt x="17294" y="10994"/>
                      </a:cubicBezTo>
                      <a:cubicBezTo>
                        <a:pt x="17332" y="10961"/>
                        <a:pt x="17300" y="10947"/>
                        <a:pt x="17192" y="10952"/>
                      </a:cubicBezTo>
                      <a:cubicBezTo>
                        <a:pt x="17063" y="10945"/>
                        <a:pt x="16929" y="10937"/>
                        <a:pt x="16800" y="10929"/>
                      </a:cubicBezTo>
                      <a:cubicBezTo>
                        <a:pt x="16553" y="10916"/>
                        <a:pt x="16310" y="10900"/>
                        <a:pt x="16062" y="10886"/>
                      </a:cubicBezTo>
                      <a:cubicBezTo>
                        <a:pt x="15505" y="10854"/>
                        <a:pt x="14948" y="10823"/>
                        <a:pt x="14391" y="10791"/>
                      </a:cubicBezTo>
                      <a:close/>
                      <a:moveTo>
                        <a:pt x="18510" y="11054"/>
                      </a:moveTo>
                      <a:cubicBezTo>
                        <a:pt x="18496" y="11431"/>
                        <a:pt x="18477" y="11808"/>
                        <a:pt x="18463" y="12185"/>
                      </a:cubicBezTo>
                      <a:cubicBezTo>
                        <a:pt x="18461" y="12218"/>
                        <a:pt x="18465" y="12252"/>
                        <a:pt x="18463" y="12286"/>
                      </a:cubicBezTo>
                      <a:cubicBezTo>
                        <a:pt x="18425" y="12320"/>
                        <a:pt x="18457" y="12333"/>
                        <a:pt x="18565" y="12327"/>
                      </a:cubicBezTo>
                      <a:cubicBezTo>
                        <a:pt x="18696" y="12333"/>
                        <a:pt x="18826" y="12339"/>
                        <a:pt x="18958" y="12346"/>
                      </a:cubicBezTo>
                      <a:cubicBezTo>
                        <a:pt x="19232" y="12358"/>
                        <a:pt x="19506" y="12371"/>
                        <a:pt x="19781" y="12383"/>
                      </a:cubicBezTo>
                      <a:cubicBezTo>
                        <a:pt x="20320" y="12408"/>
                        <a:pt x="21006" y="12442"/>
                        <a:pt x="21398" y="12460"/>
                      </a:cubicBezTo>
                      <a:cubicBezTo>
                        <a:pt x="21402" y="12092"/>
                        <a:pt x="21410" y="11725"/>
                        <a:pt x="21414" y="11356"/>
                      </a:cubicBezTo>
                      <a:cubicBezTo>
                        <a:pt x="21414" y="11323"/>
                        <a:pt x="21413" y="11288"/>
                        <a:pt x="21414" y="11255"/>
                      </a:cubicBezTo>
                      <a:cubicBezTo>
                        <a:pt x="21450" y="11221"/>
                        <a:pt x="21410" y="11210"/>
                        <a:pt x="21304" y="11215"/>
                      </a:cubicBezTo>
                      <a:cubicBezTo>
                        <a:pt x="21175" y="11208"/>
                        <a:pt x="21049" y="11200"/>
                        <a:pt x="20919" y="11192"/>
                      </a:cubicBezTo>
                      <a:cubicBezTo>
                        <a:pt x="20672" y="11179"/>
                        <a:pt x="20429" y="11164"/>
                        <a:pt x="20182" y="11149"/>
                      </a:cubicBezTo>
                      <a:cubicBezTo>
                        <a:pt x="19625" y="11118"/>
                        <a:pt x="19067" y="11086"/>
                        <a:pt x="18510" y="11054"/>
                      </a:cubicBezTo>
                      <a:close/>
                      <a:moveTo>
                        <a:pt x="1750" y="12106"/>
                      </a:moveTo>
                      <a:cubicBezTo>
                        <a:pt x="1676" y="12517"/>
                        <a:pt x="1596" y="12927"/>
                        <a:pt x="1522" y="13338"/>
                      </a:cubicBezTo>
                      <a:cubicBezTo>
                        <a:pt x="1512" y="13394"/>
                        <a:pt x="1501" y="13450"/>
                        <a:pt x="1491" y="13506"/>
                      </a:cubicBezTo>
                      <a:cubicBezTo>
                        <a:pt x="1481" y="13560"/>
                        <a:pt x="1548" y="13544"/>
                        <a:pt x="1695" y="13549"/>
                      </a:cubicBezTo>
                      <a:cubicBezTo>
                        <a:pt x="1761" y="13552"/>
                        <a:pt x="1833" y="13553"/>
                        <a:pt x="1899" y="13556"/>
                      </a:cubicBezTo>
                      <a:cubicBezTo>
                        <a:pt x="2178" y="13565"/>
                        <a:pt x="2452" y="13576"/>
                        <a:pt x="2731" y="13585"/>
                      </a:cubicBezTo>
                      <a:cubicBezTo>
                        <a:pt x="3313" y="13605"/>
                        <a:pt x="4081" y="13631"/>
                        <a:pt x="4480" y="13645"/>
                      </a:cubicBezTo>
                      <a:cubicBezTo>
                        <a:pt x="4544" y="13242"/>
                        <a:pt x="4605" y="12839"/>
                        <a:pt x="4669" y="12437"/>
                      </a:cubicBezTo>
                      <a:cubicBezTo>
                        <a:pt x="4677" y="12382"/>
                        <a:pt x="4691" y="12328"/>
                        <a:pt x="4700" y="12274"/>
                      </a:cubicBezTo>
                      <a:cubicBezTo>
                        <a:pt x="4708" y="12220"/>
                        <a:pt x="4640" y="12235"/>
                        <a:pt x="4496" y="12228"/>
                      </a:cubicBezTo>
                      <a:cubicBezTo>
                        <a:pt x="4431" y="12226"/>
                        <a:pt x="4365" y="12223"/>
                        <a:pt x="4300" y="12220"/>
                      </a:cubicBezTo>
                      <a:cubicBezTo>
                        <a:pt x="4025" y="12208"/>
                        <a:pt x="3744" y="12196"/>
                        <a:pt x="3468" y="12185"/>
                      </a:cubicBezTo>
                      <a:cubicBezTo>
                        <a:pt x="2893" y="12159"/>
                        <a:pt x="2325" y="12132"/>
                        <a:pt x="1750" y="12106"/>
                      </a:cubicBezTo>
                      <a:close/>
                      <a:moveTo>
                        <a:pt x="6018" y="12282"/>
                      </a:moveTo>
                      <a:cubicBezTo>
                        <a:pt x="5959" y="12681"/>
                        <a:pt x="5897" y="13080"/>
                        <a:pt x="5838" y="13479"/>
                      </a:cubicBezTo>
                      <a:cubicBezTo>
                        <a:pt x="5830" y="13533"/>
                        <a:pt x="5823" y="13587"/>
                        <a:pt x="5814" y="13641"/>
                      </a:cubicBezTo>
                      <a:cubicBezTo>
                        <a:pt x="5807" y="13694"/>
                        <a:pt x="5875" y="13677"/>
                        <a:pt x="6018" y="13682"/>
                      </a:cubicBezTo>
                      <a:cubicBezTo>
                        <a:pt x="6085" y="13684"/>
                        <a:pt x="6156" y="13687"/>
                        <a:pt x="6222" y="13690"/>
                      </a:cubicBezTo>
                      <a:cubicBezTo>
                        <a:pt x="6501" y="13699"/>
                        <a:pt x="6776" y="13707"/>
                        <a:pt x="7054" y="13715"/>
                      </a:cubicBezTo>
                      <a:cubicBezTo>
                        <a:pt x="7637" y="13734"/>
                        <a:pt x="8405" y="13758"/>
                        <a:pt x="8804" y="13771"/>
                      </a:cubicBezTo>
                      <a:cubicBezTo>
                        <a:pt x="8854" y="13374"/>
                        <a:pt x="8903" y="12977"/>
                        <a:pt x="8953" y="12580"/>
                      </a:cubicBezTo>
                      <a:cubicBezTo>
                        <a:pt x="8960" y="12522"/>
                        <a:pt x="8962" y="12464"/>
                        <a:pt x="8969" y="12406"/>
                      </a:cubicBezTo>
                      <a:cubicBezTo>
                        <a:pt x="8834" y="12401"/>
                        <a:pt x="8704" y="12395"/>
                        <a:pt x="8569" y="12390"/>
                      </a:cubicBezTo>
                      <a:cubicBezTo>
                        <a:pt x="8294" y="12378"/>
                        <a:pt x="8012" y="12367"/>
                        <a:pt x="7737" y="12354"/>
                      </a:cubicBezTo>
                      <a:cubicBezTo>
                        <a:pt x="7162" y="12330"/>
                        <a:pt x="6593" y="12306"/>
                        <a:pt x="6018" y="12282"/>
                      </a:cubicBezTo>
                      <a:close/>
                      <a:moveTo>
                        <a:pt x="10122" y="12458"/>
                      </a:moveTo>
                      <a:cubicBezTo>
                        <a:pt x="10077" y="12851"/>
                        <a:pt x="10034" y="13245"/>
                        <a:pt x="9989" y="13639"/>
                      </a:cubicBezTo>
                      <a:cubicBezTo>
                        <a:pt x="9982" y="13696"/>
                        <a:pt x="9972" y="13751"/>
                        <a:pt x="9965" y="13808"/>
                      </a:cubicBezTo>
                      <a:cubicBezTo>
                        <a:pt x="10103" y="13813"/>
                        <a:pt x="10244" y="13818"/>
                        <a:pt x="10381" y="13823"/>
                      </a:cubicBezTo>
                      <a:cubicBezTo>
                        <a:pt x="10659" y="13832"/>
                        <a:pt x="10935" y="13841"/>
                        <a:pt x="11213" y="13850"/>
                      </a:cubicBezTo>
                      <a:cubicBezTo>
                        <a:pt x="11795" y="13868"/>
                        <a:pt x="12564" y="13891"/>
                        <a:pt x="12963" y="13904"/>
                      </a:cubicBezTo>
                      <a:cubicBezTo>
                        <a:pt x="12996" y="13518"/>
                        <a:pt x="13031" y="13133"/>
                        <a:pt x="13065" y="12748"/>
                      </a:cubicBezTo>
                      <a:cubicBezTo>
                        <a:pt x="13070" y="12693"/>
                        <a:pt x="13075" y="12638"/>
                        <a:pt x="13080" y="12582"/>
                      </a:cubicBezTo>
                      <a:cubicBezTo>
                        <a:pt x="12945" y="12576"/>
                        <a:pt x="12807" y="12571"/>
                        <a:pt x="12672" y="12566"/>
                      </a:cubicBezTo>
                      <a:cubicBezTo>
                        <a:pt x="12397" y="12554"/>
                        <a:pt x="12124" y="12542"/>
                        <a:pt x="11848" y="12530"/>
                      </a:cubicBezTo>
                      <a:cubicBezTo>
                        <a:pt x="11273" y="12506"/>
                        <a:pt x="10697" y="12482"/>
                        <a:pt x="10122" y="12458"/>
                      </a:cubicBezTo>
                      <a:close/>
                      <a:moveTo>
                        <a:pt x="14226" y="12634"/>
                      </a:moveTo>
                      <a:cubicBezTo>
                        <a:pt x="14196" y="13016"/>
                        <a:pt x="14170" y="13396"/>
                        <a:pt x="14140" y="13777"/>
                      </a:cubicBezTo>
                      <a:cubicBezTo>
                        <a:pt x="14135" y="13832"/>
                        <a:pt x="14128" y="13888"/>
                        <a:pt x="14124" y="13943"/>
                      </a:cubicBezTo>
                      <a:cubicBezTo>
                        <a:pt x="14261" y="13947"/>
                        <a:pt x="14395" y="13951"/>
                        <a:pt x="14532" y="13955"/>
                      </a:cubicBezTo>
                      <a:cubicBezTo>
                        <a:pt x="14811" y="13965"/>
                        <a:pt x="15093" y="13973"/>
                        <a:pt x="15372" y="13982"/>
                      </a:cubicBezTo>
                      <a:cubicBezTo>
                        <a:pt x="15954" y="14000"/>
                        <a:pt x="16715" y="14025"/>
                        <a:pt x="17114" y="14038"/>
                      </a:cubicBezTo>
                      <a:cubicBezTo>
                        <a:pt x="17133" y="13658"/>
                        <a:pt x="17157" y="13277"/>
                        <a:pt x="17176" y="12897"/>
                      </a:cubicBezTo>
                      <a:cubicBezTo>
                        <a:pt x="17178" y="12862"/>
                        <a:pt x="17174" y="12828"/>
                        <a:pt x="17176" y="12793"/>
                      </a:cubicBezTo>
                      <a:cubicBezTo>
                        <a:pt x="17216" y="12759"/>
                        <a:pt x="17183" y="12747"/>
                        <a:pt x="17074" y="12754"/>
                      </a:cubicBezTo>
                      <a:cubicBezTo>
                        <a:pt x="16943" y="12748"/>
                        <a:pt x="16814" y="12743"/>
                        <a:pt x="16682" y="12738"/>
                      </a:cubicBezTo>
                      <a:cubicBezTo>
                        <a:pt x="16405" y="12726"/>
                        <a:pt x="16126" y="12714"/>
                        <a:pt x="15850" y="12702"/>
                      </a:cubicBezTo>
                      <a:cubicBezTo>
                        <a:pt x="15309" y="12679"/>
                        <a:pt x="14768" y="12657"/>
                        <a:pt x="14226" y="12634"/>
                      </a:cubicBezTo>
                      <a:close/>
                      <a:moveTo>
                        <a:pt x="18338" y="12808"/>
                      </a:moveTo>
                      <a:cubicBezTo>
                        <a:pt x="18323" y="13185"/>
                        <a:pt x="18313" y="13562"/>
                        <a:pt x="18298" y="13939"/>
                      </a:cubicBezTo>
                      <a:cubicBezTo>
                        <a:pt x="18297" y="13973"/>
                        <a:pt x="18292" y="14007"/>
                        <a:pt x="18291" y="14040"/>
                      </a:cubicBezTo>
                      <a:cubicBezTo>
                        <a:pt x="18252" y="14075"/>
                        <a:pt x="18291" y="14088"/>
                        <a:pt x="18400" y="14080"/>
                      </a:cubicBezTo>
                      <a:cubicBezTo>
                        <a:pt x="18533" y="14084"/>
                        <a:pt x="18667" y="14090"/>
                        <a:pt x="18801" y="14094"/>
                      </a:cubicBezTo>
                      <a:cubicBezTo>
                        <a:pt x="19081" y="14103"/>
                        <a:pt x="19360" y="14110"/>
                        <a:pt x="19640" y="14119"/>
                      </a:cubicBezTo>
                      <a:cubicBezTo>
                        <a:pt x="20189" y="14136"/>
                        <a:pt x="20889" y="14160"/>
                        <a:pt x="21288" y="14173"/>
                      </a:cubicBezTo>
                      <a:cubicBezTo>
                        <a:pt x="21292" y="13805"/>
                        <a:pt x="21292" y="13436"/>
                        <a:pt x="21296" y="13069"/>
                      </a:cubicBezTo>
                      <a:cubicBezTo>
                        <a:pt x="21297" y="13035"/>
                        <a:pt x="21296" y="13001"/>
                        <a:pt x="21296" y="12967"/>
                      </a:cubicBezTo>
                      <a:cubicBezTo>
                        <a:pt x="21332" y="12935"/>
                        <a:pt x="21301" y="12921"/>
                        <a:pt x="21194" y="12928"/>
                      </a:cubicBezTo>
                      <a:cubicBezTo>
                        <a:pt x="21063" y="12922"/>
                        <a:pt x="20926" y="12917"/>
                        <a:pt x="20794" y="12912"/>
                      </a:cubicBezTo>
                      <a:cubicBezTo>
                        <a:pt x="20518" y="12900"/>
                        <a:pt x="20247" y="12888"/>
                        <a:pt x="19970" y="12876"/>
                      </a:cubicBezTo>
                      <a:cubicBezTo>
                        <a:pt x="19428" y="12853"/>
                        <a:pt x="18880" y="12831"/>
                        <a:pt x="18338" y="12808"/>
                      </a:cubicBezTo>
                      <a:close/>
                      <a:moveTo>
                        <a:pt x="1412" y="14125"/>
                      </a:moveTo>
                      <a:cubicBezTo>
                        <a:pt x="1339" y="14535"/>
                        <a:pt x="1268" y="14945"/>
                        <a:pt x="1193" y="15355"/>
                      </a:cubicBezTo>
                      <a:cubicBezTo>
                        <a:pt x="1183" y="15411"/>
                        <a:pt x="1171" y="15468"/>
                        <a:pt x="1161" y="15523"/>
                      </a:cubicBezTo>
                      <a:cubicBezTo>
                        <a:pt x="1151" y="15578"/>
                        <a:pt x="1218" y="15560"/>
                        <a:pt x="1365" y="15563"/>
                      </a:cubicBezTo>
                      <a:cubicBezTo>
                        <a:pt x="1433" y="15564"/>
                        <a:pt x="1501" y="15565"/>
                        <a:pt x="1569" y="15567"/>
                      </a:cubicBezTo>
                      <a:cubicBezTo>
                        <a:pt x="1853" y="15572"/>
                        <a:pt x="2141" y="15580"/>
                        <a:pt x="2425" y="15585"/>
                      </a:cubicBezTo>
                      <a:cubicBezTo>
                        <a:pt x="3017" y="15597"/>
                        <a:pt x="3792" y="15613"/>
                        <a:pt x="4198" y="15621"/>
                      </a:cubicBezTo>
                      <a:cubicBezTo>
                        <a:pt x="4261" y="15219"/>
                        <a:pt x="4330" y="14815"/>
                        <a:pt x="4394" y="14413"/>
                      </a:cubicBezTo>
                      <a:cubicBezTo>
                        <a:pt x="4403" y="14358"/>
                        <a:pt x="4409" y="14304"/>
                        <a:pt x="4418" y="14249"/>
                      </a:cubicBezTo>
                      <a:cubicBezTo>
                        <a:pt x="4426" y="14195"/>
                        <a:pt x="4358" y="14212"/>
                        <a:pt x="4214" y="14208"/>
                      </a:cubicBezTo>
                      <a:cubicBezTo>
                        <a:pt x="4147" y="14206"/>
                        <a:pt x="4077" y="14204"/>
                        <a:pt x="4010" y="14202"/>
                      </a:cubicBezTo>
                      <a:cubicBezTo>
                        <a:pt x="3730" y="14194"/>
                        <a:pt x="3450" y="14185"/>
                        <a:pt x="3170" y="14177"/>
                      </a:cubicBezTo>
                      <a:cubicBezTo>
                        <a:pt x="2585" y="14159"/>
                        <a:pt x="1999" y="14143"/>
                        <a:pt x="1412" y="14125"/>
                      </a:cubicBezTo>
                      <a:close/>
                      <a:moveTo>
                        <a:pt x="5681" y="14256"/>
                      </a:moveTo>
                      <a:cubicBezTo>
                        <a:pt x="5622" y="14655"/>
                        <a:pt x="5566" y="15054"/>
                        <a:pt x="5508" y="15453"/>
                      </a:cubicBezTo>
                      <a:cubicBezTo>
                        <a:pt x="5500" y="15507"/>
                        <a:pt x="5493" y="15562"/>
                        <a:pt x="5485" y="15616"/>
                      </a:cubicBezTo>
                      <a:cubicBezTo>
                        <a:pt x="5477" y="15670"/>
                        <a:pt x="5545" y="15652"/>
                        <a:pt x="5689" y="15654"/>
                      </a:cubicBezTo>
                      <a:cubicBezTo>
                        <a:pt x="5757" y="15655"/>
                        <a:pt x="5826" y="15657"/>
                        <a:pt x="5893" y="15658"/>
                      </a:cubicBezTo>
                      <a:cubicBezTo>
                        <a:pt x="6177" y="15663"/>
                        <a:pt x="6458" y="15668"/>
                        <a:pt x="6740" y="15672"/>
                      </a:cubicBezTo>
                      <a:cubicBezTo>
                        <a:pt x="7333" y="15683"/>
                        <a:pt x="8116" y="15696"/>
                        <a:pt x="8521" y="15703"/>
                      </a:cubicBezTo>
                      <a:cubicBezTo>
                        <a:pt x="8571" y="15306"/>
                        <a:pt x="8622" y="14910"/>
                        <a:pt x="8671" y="14513"/>
                      </a:cubicBezTo>
                      <a:cubicBezTo>
                        <a:pt x="8678" y="14455"/>
                        <a:pt x="8688" y="14396"/>
                        <a:pt x="8694" y="14339"/>
                      </a:cubicBezTo>
                      <a:cubicBezTo>
                        <a:pt x="8557" y="14335"/>
                        <a:pt x="8416" y="14332"/>
                        <a:pt x="8278" y="14328"/>
                      </a:cubicBezTo>
                      <a:cubicBezTo>
                        <a:pt x="7999" y="14321"/>
                        <a:pt x="7718" y="14313"/>
                        <a:pt x="7439" y="14305"/>
                      </a:cubicBezTo>
                      <a:cubicBezTo>
                        <a:pt x="6853" y="14289"/>
                        <a:pt x="6266" y="14272"/>
                        <a:pt x="5681" y="14256"/>
                      </a:cubicBezTo>
                      <a:close/>
                      <a:moveTo>
                        <a:pt x="9957" y="14388"/>
                      </a:moveTo>
                      <a:cubicBezTo>
                        <a:pt x="9913" y="14782"/>
                        <a:pt x="9869" y="15175"/>
                        <a:pt x="9824" y="15569"/>
                      </a:cubicBezTo>
                      <a:cubicBezTo>
                        <a:pt x="9817" y="15625"/>
                        <a:pt x="9807" y="15683"/>
                        <a:pt x="9801" y="15741"/>
                      </a:cubicBezTo>
                      <a:cubicBezTo>
                        <a:pt x="9940" y="15743"/>
                        <a:pt x="10077" y="15745"/>
                        <a:pt x="10216" y="15747"/>
                      </a:cubicBezTo>
                      <a:cubicBezTo>
                        <a:pt x="10500" y="15752"/>
                        <a:pt x="10788" y="15757"/>
                        <a:pt x="11072" y="15761"/>
                      </a:cubicBezTo>
                      <a:cubicBezTo>
                        <a:pt x="11664" y="15772"/>
                        <a:pt x="12439" y="15786"/>
                        <a:pt x="12845" y="15793"/>
                      </a:cubicBezTo>
                      <a:cubicBezTo>
                        <a:pt x="12879" y="15407"/>
                        <a:pt x="12913" y="15024"/>
                        <a:pt x="12947" y="14639"/>
                      </a:cubicBezTo>
                      <a:cubicBezTo>
                        <a:pt x="12952" y="14583"/>
                        <a:pt x="12958" y="14527"/>
                        <a:pt x="12963" y="14471"/>
                      </a:cubicBezTo>
                      <a:cubicBezTo>
                        <a:pt x="12825" y="14467"/>
                        <a:pt x="12692" y="14463"/>
                        <a:pt x="12555" y="14459"/>
                      </a:cubicBezTo>
                      <a:cubicBezTo>
                        <a:pt x="12275" y="14451"/>
                        <a:pt x="11995" y="14443"/>
                        <a:pt x="11715" y="14436"/>
                      </a:cubicBezTo>
                      <a:cubicBezTo>
                        <a:pt x="11130" y="14419"/>
                        <a:pt x="10543" y="14404"/>
                        <a:pt x="9957" y="14388"/>
                      </a:cubicBezTo>
                      <a:close/>
                      <a:moveTo>
                        <a:pt x="14061" y="14475"/>
                      </a:moveTo>
                      <a:cubicBezTo>
                        <a:pt x="14032" y="14857"/>
                        <a:pt x="13997" y="15239"/>
                        <a:pt x="13967" y="15621"/>
                      </a:cubicBezTo>
                      <a:cubicBezTo>
                        <a:pt x="13963" y="15675"/>
                        <a:pt x="13964" y="15731"/>
                        <a:pt x="13959" y="15786"/>
                      </a:cubicBezTo>
                      <a:cubicBezTo>
                        <a:pt x="14099" y="15789"/>
                        <a:pt x="14235" y="15790"/>
                        <a:pt x="14375" y="15793"/>
                      </a:cubicBezTo>
                      <a:cubicBezTo>
                        <a:pt x="14658" y="15797"/>
                        <a:pt x="14939" y="15802"/>
                        <a:pt x="15223" y="15807"/>
                      </a:cubicBezTo>
                      <a:cubicBezTo>
                        <a:pt x="15815" y="15817"/>
                        <a:pt x="16598" y="15831"/>
                        <a:pt x="17004" y="15838"/>
                      </a:cubicBezTo>
                      <a:cubicBezTo>
                        <a:pt x="17023" y="15458"/>
                        <a:pt x="17040" y="15079"/>
                        <a:pt x="17059" y="14699"/>
                      </a:cubicBezTo>
                      <a:cubicBezTo>
                        <a:pt x="17060" y="14664"/>
                        <a:pt x="17064" y="14630"/>
                        <a:pt x="17067" y="14595"/>
                      </a:cubicBezTo>
                      <a:cubicBezTo>
                        <a:pt x="17106" y="14561"/>
                        <a:pt x="17067" y="14548"/>
                        <a:pt x="16957" y="14556"/>
                      </a:cubicBezTo>
                      <a:cubicBezTo>
                        <a:pt x="16823" y="14553"/>
                        <a:pt x="16690" y="14548"/>
                        <a:pt x="16556" y="14544"/>
                      </a:cubicBezTo>
                      <a:cubicBezTo>
                        <a:pt x="16275" y="14536"/>
                        <a:pt x="15998" y="14529"/>
                        <a:pt x="15717" y="14521"/>
                      </a:cubicBezTo>
                      <a:cubicBezTo>
                        <a:pt x="15165" y="14506"/>
                        <a:pt x="14613" y="14491"/>
                        <a:pt x="14061" y="14475"/>
                      </a:cubicBezTo>
                      <a:close/>
                      <a:moveTo>
                        <a:pt x="18338" y="14608"/>
                      </a:moveTo>
                      <a:cubicBezTo>
                        <a:pt x="18324" y="14984"/>
                        <a:pt x="18313" y="15359"/>
                        <a:pt x="18298" y="15737"/>
                      </a:cubicBezTo>
                      <a:cubicBezTo>
                        <a:pt x="18297" y="15771"/>
                        <a:pt x="18292" y="15805"/>
                        <a:pt x="18291" y="15840"/>
                      </a:cubicBezTo>
                      <a:cubicBezTo>
                        <a:pt x="18251" y="15875"/>
                        <a:pt x="18290" y="15887"/>
                        <a:pt x="18400" y="15877"/>
                      </a:cubicBezTo>
                      <a:cubicBezTo>
                        <a:pt x="18536" y="15880"/>
                        <a:pt x="18673" y="15881"/>
                        <a:pt x="18808" y="15884"/>
                      </a:cubicBezTo>
                      <a:cubicBezTo>
                        <a:pt x="19093" y="15889"/>
                        <a:pt x="19379" y="15895"/>
                        <a:pt x="19664" y="15900"/>
                      </a:cubicBezTo>
                      <a:cubicBezTo>
                        <a:pt x="20222" y="15910"/>
                        <a:pt x="20929" y="15922"/>
                        <a:pt x="21335" y="15929"/>
                      </a:cubicBezTo>
                      <a:cubicBezTo>
                        <a:pt x="21339" y="15561"/>
                        <a:pt x="21347" y="15193"/>
                        <a:pt x="21351" y="14825"/>
                      </a:cubicBezTo>
                      <a:cubicBezTo>
                        <a:pt x="21351" y="14792"/>
                        <a:pt x="21350" y="14759"/>
                        <a:pt x="21351" y="14726"/>
                      </a:cubicBezTo>
                      <a:cubicBezTo>
                        <a:pt x="21388" y="14692"/>
                        <a:pt x="21349" y="14678"/>
                        <a:pt x="21241" y="14687"/>
                      </a:cubicBezTo>
                      <a:cubicBezTo>
                        <a:pt x="21107" y="14683"/>
                        <a:pt x="20975" y="14679"/>
                        <a:pt x="20841" y="14676"/>
                      </a:cubicBezTo>
                      <a:cubicBezTo>
                        <a:pt x="20559" y="14668"/>
                        <a:pt x="20274" y="14661"/>
                        <a:pt x="19993" y="14653"/>
                      </a:cubicBezTo>
                      <a:cubicBezTo>
                        <a:pt x="19442" y="14638"/>
                        <a:pt x="18890" y="14623"/>
                        <a:pt x="18338" y="14608"/>
                      </a:cubicBezTo>
                      <a:close/>
                      <a:moveTo>
                        <a:pt x="1083" y="16143"/>
                      </a:moveTo>
                      <a:cubicBezTo>
                        <a:pt x="1054" y="16305"/>
                        <a:pt x="1026" y="16468"/>
                        <a:pt x="997" y="16631"/>
                      </a:cubicBezTo>
                      <a:cubicBezTo>
                        <a:pt x="940" y="16947"/>
                        <a:pt x="881" y="17263"/>
                        <a:pt x="824" y="17578"/>
                      </a:cubicBezTo>
                      <a:cubicBezTo>
                        <a:pt x="1857" y="17585"/>
                        <a:pt x="3518" y="17596"/>
                        <a:pt x="3931" y="17599"/>
                      </a:cubicBezTo>
                      <a:cubicBezTo>
                        <a:pt x="3982" y="17279"/>
                        <a:pt x="4030" y="16958"/>
                        <a:pt x="4080" y="16638"/>
                      </a:cubicBezTo>
                      <a:cubicBezTo>
                        <a:pt x="4093" y="16556"/>
                        <a:pt x="4107" y="16473"/>
                        <a:pt x="4120" y="16391"/>
                      </a:cubicBezTo>
                      <a:cubicBezTo>
                        <a:pt x="4127" y="16348"/>
                        <a:pt x="4129" y="16304"/>
                        <a:pt x="4135" y="16261"/>
                      </a:cubicBezTo>
                      <a:cubicBezTo>
                        <a:pt x="4142" y="16214"/>
                        <a:pt x="4212" y="16193"/>
                        <a:pt x="4041" y="16190"/>
                      </a:cubicBezTo>
                      <a:cubicBezTo>
                        <a:pt x="3550" y="16182"/>
                        <a:pt x="3057" y="16176"/>
                        <a:pt x="2566" y="16167"/>
                      </a:cubicBezTo>
                      <a:cubicBezTo>
                        <a:pt x="2073" y="16160"/>
                        <a:pt x="1577" y="16151"/>
                        <a:pt x="1083" y="16143"/>
                      </a:cubicBezTo>
                      <a:close/>
                      <a:moveTo>
                        <a:pt x="5406" y="16230"/>
                      </a:moveTo>
                      <a:cubicBezTo>
                        <a:pt x="5370" y="16231"/>
                        <a:pt x="5355" y="16240"/>
                        <a:pt x="5351" y="16267"/>
                      </a:cubicBezTo>
                      <a:cubicBezTo>
                        <a:pt x="5330" y="16413"/>
                        <a:pt x="5310" y="16559"/>
                        <a:pt x="5289" y="16706"/>
                      </a:cubicBezTo>
                      <a:cubicBezTo>
                        <a:pt x="5243" y="17013"/>
                        <a:pt x="5193" y="17319"/>
                        <a:pt x="5147" y="17625"/>
                      </a:cubicBezTo>
                      <a:cubicBezTo>
                        <a:pt x="6180" y="17629"/>
                        <a:pt x="7834" y="17636"/>
                        <a:pt x="8247" y="17638"/>
                      </a:cubicBezTo>
                      <a:cubicBezTo>
                        <a:pt x="8288" y="17313"/>
                        <a:pt x="8324" y="16987"/>
                        <a:pt x="8365" y="16662"/>
                      </a:cubicBezTo>
                      <a:cubicBezTo>
                        <a:pt x="8375" y="16579"/>
                        <a:pt x="8386" y="16497"/>
                        <a:pt x="8396" y="16414"/>
                      </a:cubicBezTo>
                      <a:cubicBezTo>
                        <a:pt x="8402" y="16367"/>
                        <a:pt x="8406" y="16319"/>
                        <a:pt x="8412" y="16273"/>
                      </a:cubicBezTo>
                      <a:cubicBezTo>
                        <a:pt x="8305" y="16271"/>
                        <a:pt x="8204" y="16270"/>
                        <a:pt x="8098" y="16269"/>
                      </a:cubicBezTo>
                      <a:cubicBezTo>
                        <a:pt x="7643" y="16263"/>
                        <a:pt x="7187" y="16256"/>
                        <a:pt x="6732" y="16250"/>
                      </a:cubicBezTo>
                      <a:cubicBezTo>
                        <a:pt x="6478" y="16247"/>
                        <a:pt x="6225" y="16245"/>
                        <a:pt x="5971" y="16242"/>
                      </a:cubicBezTo>
                      <a:cubicBezTo>
                        <a:pt x="5838" y="16240"/>
                        <a:pt x="5704" y="16238"/>
                        <a:pt x="5571" y="16236"/>
                      </a:cubicBezTo>
                      <a:cubicBezTo>
                        <a:pt x="5499" y="16235"/>
                        <a:pt x="5443" y="16228"/>
                        <a:pt x="5406" y="16230"/>
                      </a:cubicBezTo>
                      <a:close/>
                      <a:moveTo>
                        <a:pt x="9620" y="16273"/>
                      </a:moveTo>
                      <a:cubicBezTo>
                        <a:pt x="9569" y="16724"/>
                        <a:pt x="9523" y="17175"/>
                        <a:pt x="9471" y="17625"/>
                      </a:cubicBezTo>
                      <a:cubicBezTo>
                        <a:pt x="10504" y="17629"/>
                        <a:pt x="12157" y="17636"/>
                        <a:pt x="12570" y="17638"/>
                      </a:cubicBezTo>
                      <a:cubicBezTo>
                        <a:pt x="12604" y="17253"/>
                        <a:pt x="12639" y="16867"/>
                        <a:pt x="12672" y="16482"/>
                      </a:cubicBezTo>
                      <a:cubicBezTo>
                        <a:pt x="12677" y="16426"/>
                        <a:pt x="12683" y="16370"/>
                        <a:pt x="12688" y="16314"/>
                      </a:cubicBezTo>
                      <a:cubicBezTo>
                        <a:pt x="12548" y="16312"/>
                        <a:pt x="12405" y="16312"/>
                        <a:pt x="12264" y="16310"/>
                      </a:cubicBezTo>
                      <a:cubicBezTo>
                        <a:pt x="11980" y="16306"/>
                        <a:pt x="11694" y="16302"/>
                        <a:pt x="11409" y="16298"/>
                      </a:cubicBezTo>
                      <a:cubicBezTo>
                        <a:pt x="10814" y="16290"/>
                        <a:pt x="10216" y="16281"/>
                        <a:pt x="9620" y="16273"/>
                      </a:cubicBezTo>
                      <a:close/>
                      <a:moveTo>
                        <a:pt x="13889" y="16319"/>
                      </a:moveTo>
                      <a:cubicBezTo>
                        <a:pt x="13855" y="16755"/>
                        <a:pt x="13828" y="17191"/>
                        <a:pt x="13794" y="17628"/>
                      </a:cubicBezTo>
                      <a:cubicBezTo>
                        <a:pt x="14827" y="17632"/>
                        <a:pt x="16473" y="17638"/>
                        <a:pt x="16886" y="17640"/>
                      </a:cubicBezTo>
                      <a:cubicBezTo>
                        <a:pt x="16905" y="17260"/>
                        <a:pt x="16929" y="16879"/>
                        <a:pt x="16949" y="16499"/>
                      </a:cubicBezTo>
                      <a:cubicBezTo>
                        <a:pt x="16950" y="16464"/>
                        <a:pt x="16947" y="16430"/>
                        <a:pt x="16949" y="16395"/>
                      </a:cubicBezTo>
                      <a:cubicBezTo>
                        <a:pt x="16988" y="16360"/>
                        <a:pt x="16958" y="16348"/>
                        <a:pt x="16847" y="16358"/>
                      </a:cubicBezTo>
                      <a:cubicBezTo>
                        <a:pt x="16710" y="16357"/>
                        <a:pt x="16567" y="16354"/>
                        <a:pt x="16431" y="16352"/>
                      </a:cubicBezTo>
                      <a:cubicBezTo>
                        <a:pt x="16144" y="16348"/>
                        <a:pt x="15861" y="16345"/>
                        <a:pt x="15576" y="16341"/>
                      </a:cubicBezTo>
                      <a:cubicBezTo>
                        <a:pt x="15014" y="16334"/>
                        <a:pt x="14450" y="16326"/>
                        <a:pt x="13889" y="16319"/>
                      </a:cubicBezTo>
                      <a:close/>
                      <a:moveTo>
                        <a:pt x="18330" y="16406"/>
                      </a:moveTo>
                      <a:cubicBezTo>
                        <a:pt x="18313" y="16828"/>
                        <a:pt x="18292" y="17252"/>
                        <a:pt x="18275" y="17675"/>
                      </a:cubicBezTo>
                      <a:cubicBezTo>
                        <a:pt x="19307" y="17679"/>
                        <a:pt x="20962" y="17685"/>
                        <a:pt x="21374" y="17686"/>
                      </a:cubicBezTo>
                      <a:cubicBezTo>
                        <a:pt x="21378" y="17318"/>
                        <a:pt x="21386" y="16950"/>
                        <a:pt x="21390" y="16582"/>
                      </a:cubicBezTo>
                      <a:cubicBezTo>
                        <a:pt x="21390" y="16548"/>
                        <a:pt x="21390" y="16515"/>
                        <a:pt x="21390" y="16482"/>
                      </a:cubicBezTo>
                      <a:cubicBezTo>
                        <a:pt x="21427" y="16447"/>
                        <a:pt x="21391" y="16435"/>
                        <a:pt x="21280" y="16445"/>
                      </a:cubicBezTo>
                      <a:cubicBezTo>
                        <a:pt x="21144" y="16443"/>
                        <a:pt x="21009" y="16443"/>
                        <a:pt x="20872" y="16441"/>
                      </a:cubicBezTo>
                      <a:cubicBezTo>
                        <a:pt x="20586" y="16437"/>
                        <a:pt x="20294" y="16432"/>
                        <a:pt x="20009" y="16428"/>
                      </a:cubicBezTo>
                      <a:cubicBezTo>
                        <a:pt x="19448" y="16421"/>
                        <a:pt x="18891" y="16413"/>
                        <a:pt x="18330" y="16406"/>
                      </a:cubicBezTo>
                      <a:close/>
                      <a:moveTo>
                        <a:pt x="808" y="18160"/>
                      </a:moveTo>
                      <a:cubicBezTo>
                        <a:pt x="771" y="18162"/>
                        <a:pt x="750" y="18172"/>
                        <a:pt x="745" y="18199"/>
                      </a:cubicBezTo>
                      <a:cubicBezTo>
                        <a:pt x="742" y="18222"/>
                        <a:pt x="742" y="18244"/>
                        <a:pt x="738" y="18268"/>
                      </a:cubicBezTo>
                      <a:cubicBezTo>
                        <a:pt x="730" y="18311"/>
                        <a:pt x="722" y="18354"/>
                        <a:pt x="714" y="18398"/>
                      </a:cubicBezTo>
                      <a:cubicBezTo>
                        <a:pt x="641" y="18798"/>
                        <a:pt x="566" y="19197"/>
                        <a:pt x="494" y="19597"/>
                      </a:cubicBezTo>
                      <a:cubicBezTo>
                        <a:pt x="1545" y="19591"/>
                        <a:pt x="3229" y="19581"/>
                        <a:pt x="3649" y="19579"/>
                      </a:cubicBezTo>
                      <a:cubicBezTo>
                        <a:pt x="3723" y="19110"/>
                        <a:pt x="3794" y="18641"/>
                        <a:pt x="3868" y="18172"/>
                      </a:cubicBezTo>
                      <a:cubicBezTo>
                        <a:pt x="3227" y="18170"/>
                        <a:pt x="2586" y="18168"/>
                        <a:pt x="1946" y="18166"/>
                      </a:cubicBezTo>
                      <a:cubicBezTo>
                        <a:pt x="1622" y="18165"/>
                        <a:pt x="1297" y="18165"/>
                        <a:pt x="973" y="18164"/>
                      </a:cubicBezTo>
                      <a:cubicBezTo>
                        <a:pt x="899" y="18164"/>
                        <a:pt x="845" y="18158"/>
                        <a:pt x="808" y="18160"/>
                      </a:cubicBezTo>
                      <a:close/>
                      <a:moveTo>
                        <a:pt x="5077" y="18160"/>
                      </a:moveTo>
                      <a:cubicBezTo>
                        <a:pt x="5040" y="18162"/>
                        <a:pt x="5018" y="18172"/>
                        <a:pt x="5014" y="18199"/>
                      </a:cubicBezTo>
                      <a:cubicBezTo>
                        <a:pt x="5011" y="18221"/>
                        <a:pt x="5010" y="18243"/>
                        <a:pt x="5006" y="18265"/>
                      </a:cubicBezTo>
                      <a:cubicBezTo>
                        <a:pt x="5000" y="18308"/>
                        <a:pt x="4997" y="18350"/>
                        <a:pt x="4990" y="18392"/>
                      </a:cubicBezTo>
                      <a:cubicBezTo>
                        <a:pt x="4933" y="18781"/>
                        <a:pt x="4876" y="19169"/>
                        <a:pt x="4818" y="19558"/>
                      </a:cubicBezTo>
                      <a:cubicBezTo>
                        <a:pt x="5868" y="19548"/>
                        <a:pt x="7544" y="19531"/>
                        <a:pt x="7964" y="19527"/>
                      </a:cubicBezTo>
                      <a:cubicBezTo>
                        <a:pt x="8021" y="19072"/>
                        <a:pt x="8081" y="18618"/>
                        <a:pt x="8137" y="18164"/>
                      </a:cubicBezTo>
                      <a:cubicBezTo>
                        <a:pt x="7496" y="18164"/>
                        <a:pt x="6855" y="18164"/>
                        <a:pt x="6215" y="18164"/>
                      </a:cubicBezTo>
                      <a:cubicBezTo>
                        <a:pt x="5891" y="18164"/>
                        <a:pt x="5565" y="18164"/>
                        <a:pt x="5242" y="18164"/>
                      </a:cubicBezTo>
                      <a:cubicBezTo>
                        <a:pt x="5169" y="18164"/>
                        <a:pt x="5114" y="18158"/>
                        <a:pt x="5077" y="18160"/>
                      </a:cubicBezTo>
                      <a:close/>
                      <a:moveTo>
                        <a:pt x="12570" y="18160"/>
                      </a:moveTo>
                      <a:cubicBezTo>
                        <a:pt x="11929" y="18160"/>
                        <a:pt x="11289" y="18162"/>
                        <a:pt x="10648" y="18162"/>
                      </a:cubicBezTo>
                      <a:cubicBezTo>
                        <a:pt x="10360" y="18162"/>
                        <a:pt x="10073" y="18162"/>
                        <a:pt x="9785" y="18162"/>
                      </a:cubicBezTo>
                      <a:cubicBezTo>
                        <a:pt x="9676" y="18162"/>
                        <a:pt x="9563" y="18162"/>
                        <a:pt x="9455" y="18162"/>
                      </a:cubicBezTo>
                      <a:cubicBezTo>
                        <a:pt x="9452" y="18185"/>
                        <a:pt x="9450" y="18209"/>
                        <a:pt x="9447" y="18232"/>
                      </a:cubicBezTo>
                      <a:cubicBezTo>
                        <a:pt x="9442" y="18277"/>
                        <a:pt x="9437" y="18320"/>
                        <a:pt x="9432" y="18365"/>
                      </a:cubicBezTo>
                      <a:cubicBezTo>
                        <a:pt x="9389" y="18748"/>
                        <a:pt x="9350" y="19129"/>
                        <a:pt x="9306" y="19512"/>
                      </a:cubicBezTo>
                      <a:cubicBezTo>
                        <a:pt x="10357" y="19503"/>
                        <a:pt x="12032" y="19488"/>
                        <a:pt x="12453" y="19483"/>
                      </a:cubicBezTo>
                      <a:cubicBezTo>
                        <a:pt x="12491" y="19043"/>
                        <a:pt x="12532" y="18601"/>
                        <a:pt x="12570" y="18160"/>
                      </a:cubicBezTo>
                      <a:close/>
                      <a:moveTo>
                        <a:pt x="13896" y="18160"/>
                      </a:moveTo>
                      <a:cubicBezTo>
                        <a:pt x="13895" y="18182"/>
                        <a:pt x="13891" y="18205"/>
                        <a:pt x="13889" y="18228"/>
                      </a:cubicBezTo>
                      <a:cubicBezTo>
                        <a:pt x="13885" y="18271"/>
                        <a:pt x="13884" y="18314"/>
                        <a:pt x="13881" y="18357"/>
                      </a:cubicBezTo>
                      <a:cubicBezTo>
                        <a:pt x="13851" y="18728"/>
                        <a:pt x="13824" y="19100"/>
                        <a:pt x="13794" y="19471"/>
                      </a:cubicBezTo>
                      <a:cubicBezTo>
                        <a:pt x="14844" y="19461"/>
                        <a:pt x="16521" y="19444"/>
                        <a:pt x="16941" y="19440"/>
                      </a:cubicBezTo>
                      <a:cubicBezTo>
                        <a:pt x="16963" y="19013"/>
                        <a:pt x="16983" y="18586"/>
                        <a:pt x="17004" y="18160"/>
                      </a:cubicBezTo>
                      <a:cubicBezTo>
                        <a:pt x="16363" y="18160"/>
                        <a:pt x="15722" y="18160"/>
                        <a:pt x="15081" y="18160"/>
                      </a:cubicBezTo>
                      <a:cubicBezTo>
                        <a:pt x="14793" y="18160"/>
                        <a:pt x="14507" y="18160"/>
                        <a:pt x="14218" y="18160"/>
                      </a:cubicBezTo>
                      <a:cubicBezTo>
                        <a:pt x="14109" y="18160"/>
                        <a:pt x="14005" y="18160"/>
                        <a:pt x="13896" y="18160"/>
                      </a:cubicBezTo>
                      <a:close/>
                      <a:moveTo>
                        <a:pt x="21272" y="18160"/>
                      </a:moveTo>
                      <a:cubicBezTo>
                        <a:pt x="20667" y="18160"/>
                        <a:pt x="20065" y="18162"/>
                        <a:pt x="19460" y="18162"/>
                      </a:cubicBezTo>
                      <a:cubicBezTo>
                        <a:pt x="19170" y="18162"/>
                        <a:pt x="18878" y="18162"/>
                        <a:pt x="18589" y="18162"/>
                      </a:cubicBezTo>
                      <a:cubicBezTo>
                        <a:pt x="18446" y="18162"/>
                        <a:pt x="18307" y="18162"/>
                        <a:pt x="18165" y="18162"/>
                      </a:cubicBezTo>
                      <a:cubicBezTo>
                        <a:pt x="18163" y="18208"/>
                        <a:pt x="18159" y="18252"/>
                        <a:pt x="18157" y="18299"/>
                      </a:cubicBezTo>
                      <a:cubicBezTo>
                        <a:pt x="18142" y="18675"/>
                        <a:pt x="18125" y="19053"/>
                        <a:pt x="18110" y="19429"/>
                      </a:cubicBezTo>
                      <a:cubicBezTo>
                        <a:pt x="19160" y="19420"/>
                        <a:pt x="20845" y="19405"/>
                        <a:pt x="21265" y="19400"/>
                      </a:cubicBezTo>
                      <a:cubicBezTo>
                        <a:pt x="21269" y="18988"/>
                        <a:pt x="21268" y="18573"/>
                        <a:pt x="21272" y="18160"/>
                      </a:cubicBezTo>
                      <a:close/>
                      <a:moveTo>
                        <a:pt x="21327" y="19914"/>
                      </a:moveTo>
                      <a:cubicBezTo>
                        <a:pt x="20747" y="19922"/>
                        <a:pt x="20165" y="19929"/>
                        <a:pt x="19585" y="19937"/>
                      </a:cubicBezTo>
                      <a:cubicBezTo>
                        <a:pt x="19305" y="19941"/>
                        <a:pt x="19025" y="19945"/>
                        <a:pt x="18746" y="19949"/>
                      </a:cubicBezTo>
                      <a:cubicBezTo>
                        <a:pt x="18585" y="19951"/>
                        <a:pt x="18427" y="19954"/>
                        <a:pt x="18267" y="19956"/>
                      </a:cubicBezTo>
                      <a:cubicBezTo>
                        <a:pt x="18092" y="19958"/>
                        <a:pt x="18159" y="20013"/>
                        <a:pt x="18157" y="20061"/>
                      </a:cubicBezTo>
                      <a:cubicBezTo>
                        <a:pt x="18143" y="20449"/>
                        <a:pt x="18125" y="20838"/>
                        <a:pt x="18110" y="21225"/>
                      </a:cubicBezTo>
                      <a:cubicBezTo>
                        <a:pt x="19177" y="21202"/>
                        <a:pt x="20885" y="21164"/>
                        <a:pt x="21312" y="21155"/>
                      </a:cubicBezTo>
                      <a:cubicBezTo>
                        <a:pt x="21316" y="20741"/>
                        <a:pt x="21323" y="20327"/>
                        <a:pt x="21327" y="19914"/>
                      </a:cubicBezTo>
                      <a:close/>
                      <a:moveTo>
                        <a:pt x="16894" y="19960"/>
                      </a:moveTo>
                      <a:cubicBezTo>
                        <a:pt x="16278" y="19967"/>
                        <a:pt x="15658" y="19974"/>
                        <a:pt x="15042" y="19982"/>
                      </a:cubicBezTo>
                      <a:cubicBezTo>
                        <a:pt x="14737" y="19987"/>
                        <a:pt x="14430" y="19991"/>
                        <a:pt x="14124" y="19995"/>
                      </a:cubicBezTo>
                      <a:cubicBezTo>
                        <a:pt x="14026" y="19996"/>
                        <a:pt x="13933" y="19998"/>
                        <a:pt x="13834" y="19999"/>
                      </a:cubicBezTo>
                      <a:cubicBezTo>
                        <a:pt x="13729" y="19989"/>
                        <a:pt x="13691" y="20001"/>
                        <a:pt x="13724" y="20034"/>
                      </a:cubicBezTo>
                      <a:cubicBezTo>
                        <a:pt x="13721" y="20078"/>
                        <a:pt x="13719" y="20123"/>
                        <a:pt x="13716" y="20167"/>
                      </a:cubicBezTo>
                      <a:cubicBezTo>
                        <a:pt x="13687" y="20548"/>
                        <a:pt x="13652" y="20929"/>
                        <a:pt x="13622" y="21310"/>
                      </a:cubicBezTo>
                      <a:cubicBezTo>
                        <a:pt x="14689" y="21286"/>
                        <a:pt x="16396" y="21249"/>
                        <a:pt x="16823" y="21240"/>
                      </a:cubicBezTo>
                      <a:cubicBezTo>
                        <a:pt x="16845" y="20813"/>
                        <a:pt x="16872" y="20386"/>
                        <a:pt x="16894" y="19960"/>
                      </a:cubicBezTo>
                      <a:close/>
                      <a:moveTo>
                        <a:pt x="12461" y="20047"/>
                      </a:moveTo>
                      <a:cubicBezTo>
                        <a:pt x="11845" y="20054"/>
                        <a:pt x="11225" y="20063"/>
                        <a:pt x="10609" y="20071"/>
                      </a:cubicBezTo>
                      <a:cubicBezTo>
                        <a:pt x="10302" y="20076"/>
                        <a:pt x="9997" y="20080"/>
                        <a:pt x="9691" y="20084"/>
                      </a:cubicBezTo>
                      <a:cubicBezTo>
                        <a:pt x="9592" y="20085"/>
                        <a:pt x="9492" y="20085"/>
                        <a:pt x="9392" y="20086"/>
                      </a:cubicBezTo>
                      <a:cubicBezTo>
                        <a:pt x="9287" y="20077"/>
                        <a:pt x="9257" y="20089"/>
                        <a:pt x="9290" y="20123"/>
                      </a:cubicBezTo>
                      <a:cubicBezTo>
                        <a:pt x="9285" y="20169"/>
                        <a:pt x="9280" y="20214"/>
                        <a:pt x="9275" y="20260"/>
                      </a:cubicBezTo>
                      <a:cubicBezTo>
                        <a:pt x="9230" y="20653"/>
                        <a:pt x="9179" y="21047"/>
                        <a:pt x="9134" y="21441"/>
                      </a:cubicBezTo>
                      <a:cubicBezTo>
                        <a:pt x="10201" y="21416"/>
                        <a:pt x="11916" y="21377"/>
                        <a:pt x="12343" y="21368"/>
                      </a:cubicBezTo>
                      <a:cubicBezTo>
                        <a:pt x="12382" y="20927"/>
                        <a:pt x="12421" y="20487"/>
                        <a:pt x="12461" y="20047"/>
                      </a:cubicBezTo>
                      <a:close/>
                      <a:moveTo>
                        <a:pt x="8019" y="20090"/>
                      </a:moveTo>
                      <a:cubicBezTo>
                        <a:pt x="7368" y="20099"/>
                        <a:pt x="6717" y="20108"/>
                        <a:pt x="6065" y="20117"/>
                      </a:cubicBezTo>
                      <a:cubicBezTo>
                        <a:pt x="5763" y="20121"/>
                        <a:pt x="5465" y="20124"/>
                        <a:pt x="5163" y="20127"/>
                      </a:cubicBezTo>
                      <a:cubicBezTo>
                        <a:pt x="5062" y="20129"/>
                        <a:pt x="4958" y="20132"/>
                        <a:pt x="4857" y="20134"/>
                      </a:cubicBezTo>
                      <a:cubicBezTo>
                        <a:pt x="4854" y="20156"/>
                        <a:pt x="4853" y="20178"/>
                        <a:pt x="4849" y="20200"/>
                      </a:cubicBezTo>
                      <a:cubicBezTo>
                        <a:pt x="4843" y="20243"/>
                        <a:pt x="4833" y="20286"/>
                        <a:pt x="4826" y="20328"/>
                      </a:cubicBezTo>
                      <a:cubicBezTo>
                        <a:pt x="4767" y="20728"/>
                        <a:pt x="4712" y="21127"/>
                        <a:pt x="4653" y="21525"/>
                      </a:cubicBezTo>
                      <a:cubicBezTo>
                        <a:pt x="5720" y="21501"/>
                        <a:pt x="7428" y="21464"/>
                        <a:pt x="7855" y="21455"/>
                      </a:cubicBezTo>
                      <a:cubicBezTo>
                        <a:pt x="7911" y="21000"/>
                        <a:pt x="7963" y="20544"/>
                        <a:pt x="8019" y="20090"/>
                      </a:cubicBezTo>
                      <a:close/>
                      <a:moveTo>
                        <a:pt x="3421" y="20134"/>
                      </a:moveTo>
                      <a:cubicBezTo>
                        <a:pt x="2769" y="20139"/>
                        <a:pt x="2119" y="20145"/>
                        <a:pt x="1467" y="20152"/>
                      </a:cubicBezTo>
                      <a:cubicBezTo>
                        <a:pt x="1165" y="20155"/>
                        <a:pt x="859" y="20160"/>
                        <a:pt x="557" y="20163"/>
                      </a:cubicBezTo>
                      <a:cubicBezTo>
                        <a:pt x="456" y="20163"/>
                        <a:pt x="360" y="20164"/>
                        <a:pt x="259" y="20165"/>
                      </a:cubicBezTo>
                      <a:cubicBezTo>
                        <a:pt x="255" y="20188"/>
                        <a:pt x="248" y="20212"/>
                        <a:pt x="243" y="20235"/>
                      </a:cubicBezTo>
                      <a:cubicBezTo>
                        <a:pt x="236" y="20279"/>
                        <a:pt x="227" y="20323"/>
                        <a:pt x="220" y="20368"/>
                      </a:cubicBezTo>
                      <a:cubicBezTo>
                        <a:pt x="145" y="20778"/>
                        <a:pt x="74" y="21189"/>
                        <a:pt x="0" y="21600"/>
                      </a:cubicBezTo>
                      <a:cubicBezTo>
                        <a:pt x="1069" y="21580"/>
                        <a:pt x="2775" y="21548"/>
                        <a:pt x="3201" y="21540"/>
                      </a:cubicBezTo>
                      <a:cubicBezTo>
                        <a:pt x="3276" y="21071"/>
                        <a:pt x="3347" y="20602"/>
                        <a:pt x="3421" y="2013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/>
                </a:p>
              </p:txBody>
            </p:sp>
          </p:grpSp>
          <p:grpSp>
            <p:nvGrpSpPr>
              <p:cNvPr id="34" name="Group 34"/>
              <p:cNvGrpSpPr/>
              <p:nvPr/>
            </p:nvGrpSpPr>
            <p:grpSpPr>
              <a:xfrm>
                <a:off x="5009908" y="3755929"/>
                <a:ext cx="1846558" cy="2390871"/>
                <a:chOff x="5009908" y="3755929"/>
                <a:chExt cx="1846558" cy="2390871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899836" y="3755929"/>
                  <a:ext cx="956630" cy="2390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8024" y="3307"/>
                      </a:lnTo>
                      <a:lnTo>
                        <a:pt x="21552" y="20298"/>
                      </a:lnTo>
                      <a:lnTo>
                        <a:pt x="21600" y="20613"/>
                      </a:lnTo>
                      <a:lnTo>
                        <a:pt x="1025" y="21600"/>
                      </a:lnTo>
                      <a:lnTo>
                        <a:pt x="1025" y="21600"/>
                      </a:lnTo>
                      <a:lnTo>
                        <a:pt x="1025" y="21586"/>
                      </a:lnTo>
                      <a:lnTo>
                        <a:pt x="24" y="5"/>
                      </a:lnTo>
                      <a:lnTo>
                        <a:pt x="0" y="0"/>
                      </a:ln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>
                    <a:lnSpc>
                      <a:spcPct val="100000"/>
                    </a:lnSpc>
                  </a:pPr>
                </a:p>
              </p:txBody>
            </p:sp>
            <p:sp>
              <p:nvSpPr>
                <p:cNvPr id="36" name="Freeform 36"/>
                <p:cNvSpPr/>
                <p:nvPr/>
              </p:nvSpPr>
              <p:spPr>
                <a:xfrm>
                  <a:off x="5009908" y="3755929"/>
                  <a:ext cx="939899" cy="2389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556" y="0"/>
                      </a:moveTo>
                      <a:lnTo>
                        <a:pt x="20581" y="5"/>
                      </a:lnTo>
                      <a:lnTo>
                        <a:pt x="21600" y="21600"/>
                      </a:lnTo>
                      <a:lnTo>
                        <a:pt x="25" y="20548"/>
                      </a:lnTo>
                      <a:lnTo>
                        <a:pt x="0" y="20548"/>
                      </a:lnTo>
                      <a:lnTo>
                        <a:pt x="12" y="20292"/>
                      </a:lnTo>
                      <a:lnTo>
                        <a:pt x="2025" y="3540"/>
                      </a:lnTo>
                      <a:lnTo>
                        <a:pt x="19811" y="138"/>
                      </a:lnTo>
                      <a:lnTo>
                        <a:pt x="2055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>
                  <a:noFill/>
                  <a:miter lim="400000"/>
                </a:ln>
                <a:effectLst/>
              </p:spPr>
              <p:txBody>
                <a:bodyPr vert="horz" wrap="square" lIns="91440" tIns="45720" rIns="91440" bIns="45720" anchor="ctr">
                  <a:normAutofit/>
                </a:bodyPr>
                <a:p>
                  <a:pPr marL="0" algn="ctr">
                    <a:lnSpc>
                      <a:spcPct val="100000"/>
                    </a:lnSpc>
                  </a:pPr>
                </a:p>
              </p:txBody>
            </p:sp>
            <p:grpSp>
              <p:nvGrpSpPr>
                <p:cNvPr id="37" name="Group 37"/>
                <p:cNvGrpSpPr/>
                <p:nvPr/>
              </p:nvGrpSpPr>
              <p:grpSpPr>
                <a:xfrm>
                  <a:off x="5119509" y="3893331"/>
                  <a:ext cx="1671955" cy="2137532"/>
                  <a:chOff x="5119509" y="3893331"/>
                  <a:chExt cx="1671955" cy="2137532"/>
                </a:xfrm>
              </p:grpSpPr>
              <p:sp>
                <p:nvSpPr>
                  <p:cNvPr id="38" name="Freeform 38"/>
                  <p:cNvSpPr/>
                  <p:nvPr/>
                </p:nvSpPr>
                <p:spPr>
                  <a:xfrm>
                    <a:off x="5750311" y="3899577"/>
                    <a:ext cx="131036" cy="2131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92" h="21600" extrusionOk="0">
                        <a:moveTo>
                          <a:pt x="6204" y="21505"/>
                        </a:moveTo>
                        <a:cubicBezTo>
                          <a:pt x="4919" y="21497"/>
                          <a:pt x="3627" y="21489"/>
                          <a:pt x="2338" y="21481"/>
                        </a:cubicBezTo>
                        <a:cubicBezTo>
                          <a:pt x="2329" y="21396"/>
                          <a:pt x="2319" y="21310"/>
                          <a:pt x="2311" y="21224"/>
                        </a:cubicBezTo>
                        <a:cubicBezTo>
                          <a:pt x="2288" y="21041"/>
                          <a:pt x="2272" y="20859"/>
                          <a:pt x="2249" y="20676"/>
                        </a:cubicBezTo>
                        <a:cubicBezTo>
                          <a:pt x="2168" y="19971"/>
                          <a:pt x="2095" y="19267"/>
                          <a:pt x="2015" y="18562"/>
                        </a:cubicBezTo>
                        <a:cubicBezTo>
                          <a:pt x="1866" y="17166"/>
                          <a:pt x="1707" y="15771"/>
                          <a:pt x="1547" y="14376"/>
                        </a:cubicBezTo>
                        <a:cubicBezTo>
                          <a:pt x="1227" y="11626"/>
                          <a:pt x="923" y="8875"/>
                          <a:pt x="627" y="6125"/>
                        </a:cubicBezTo>
                        <a:cubicBezTo>
                          <a:pt x="500" y="4976"/>
                          <a:pt x="369" y="3827"/>
                          <a:pt x="238" y="2678"/>
                        </a:cubicBezTo>
                        <a:cubicBezTo>
                          <a:pt x="172" y="2098"/>
                          <a:pt x="107" y="1518"/>
                          <a:pt x="42" y="938"/>
                        </a:cubicBezTo>
                        <a:cubicBezTo>
                          <a:pt x="29" y="795"/>
                          <a:pt x="15" y="653"/>
                          <a:pt x="0" y="511"/>
                        </a:cubicBezTo>
                        <a:cubicBezTo>
                          <a:pt x="-8" y="441"/>
                          <a:pt x="1336" y="430"/>
                          <a:pt x="2294" y="404"/>
                        </a:cubicBezTo>
                        <a:cubicBezTo>
                          <a:pt x="3314" y="375"/>
                          <a:pt x="4330" y="347"/>
                          <a:pt x="5347" y="318"/>
                        </a:cubicBezTo>
                        <a:cubicBezTo>
                          <a:pt x="9148" y="212"/>
                          <a:pt x="12948" y="106"/>
                          <a:pt x="16747" y="0"/>
                        </a:cubicBezTo>
                        <a:cubicBezTo>
                          <a:pt x="17381" y="2812"/>
                          <a:pt x="18014" y="5624"/>
                          <a:pt x="18636" y="8436"/>
                        </a:cubicBezTo>
                        <a:cubicBezTo>
                          <a:pt x="19247" y="11190"/>
                          <a:pt x="19882" y="13944"/>
                          <a:pt x="20488" y="16698"/>
                        </a:cubicBezTo>
                        <a:cubicBezTo>
                          <a:pt x="20848" y="18332"/>
                          <a:pt x="21220" y="19966"/>
                          <a:pt x="21592" y="21600"/>
                        </a:cubicBezTo>
                        <a:cubicBezTo>
                          <a:pt x="19023" y="21584"/>
                          <a:pt x="11330" y="21537"/>
                          <a:pt x="6204" y="2150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cap="flat">
                    <a:noFill/>
                    <a:miter lim="400000"/>
                  </a:ln>
                  <a:effectLst/>
                </p:spPr>
                <p:txBody>
                  <a:bodyPr vert="horz" wrap="square" lIns="91440" tIns="45720" rIns="91440" bIns="45720" anchor="ctr">
                    <a:normAutofit/>
                  </a:bodyPr>
                  <a:p>
                    <a:pPr marL="0" algn="ctr"/>
                  </a:p>
                </p:txBody>
              </p:sp>
              <p:sp>
                <p:nvSpPr>
                  <p:cNvPr id="39" name="Freeform 39"/>
                  <p:cNvSpPr/>
                  <p:nvPr/>
                </p:nvSpPr>
                <p:spPr>
                  <a:xfrm>
                    <a:off x="5550454" y="3980770"/>
                    <a:ext cx="116844" cy="2024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4339" y="21501"/>
                        </a:moveTo>
                        <a:cubicBezTo>
                          <a:pt x="2892" y="21492"/>
                          <a:pt x="1444" y="21484"/>
                          <a:pt x="0" y="21476"/>
                        </a:cubicBezTo>
                        <a:cubicBezTo>
                          <a:pt x="8" y="21385"/>
                          <a:pt x="19" y="21295"/>
                          <a:pt x="34" y="21205"/>
                        </a:cubicBezTo>
                        <a:cubicBezTo>
                          <a:pt x="56" y="21013"/>
                          <a:pt x="80" y="20820"/>
                          <a:pt x="101" y="20628"/>
                        </a:cubicBezTo>
                        <a:cubicBezTo>
                          <a:pt x="188" y="19889"/>
                          <a:pt x="282" y="19150"/>
                          <a:pt x="375" y="18412"/>
                        </a:cubicBezTo>
                        <a:cubicBezTo>
                          <a:pt x="558" y="16925"/>
                          <a:pt x="739" y="15438"/>
                          <a:pt x="912" y="13951"/>
                        </a:cubicBezTo>
                        <a:cubicBezTo>
                          <a:pt x="1250" y="11039"/>
                          <a:pt x="1626" y="8127"/>
                          <a:pt x="1972" y="5215"/>
                        </a:cubicBezTo>
                        <a:cubicBezTo>
                          <a:pt x="2093" y="4205"/>
                          <a:pt x="2207" y="3195"/>
                          <a:pt x="2338" y="2185"/>
                        </a:cubicBezTo>
                        <a:cubicBezTo>
                          <a:pt x="2404" y="1681"/>
                          <a:pt x="2460" y="1178"/>
                          <a:pt x="2523" y="674"/>
                        </a:cubicBezTo>
                        <a:cubicBezTo>
                          <a:pt x="2530" y="614"/>
                          <a:pt x="2540" y="553"/>
                          <a:pt x="2545" y="493"/>
                        </a:cubicBezTo>
                        <a:cubicBezTo>
                          <a:pt x="3407" y="471"/>
                          <a:pt x="4267" y="448"/>
                          <a:pt x="5127" y="425"/>
                        </a:cubicBezTo>
                        <a:cubicBezTo>
                          <a:pt x="6873" y="380"/>
                          <a:pt x="8624" y="334"/>
                          <a:pt x="10372" y="288"/>
                        </a:cubicBezTo>
                        <a:cubicBezTo>
                          <a:pt x="14027" y="192"/>
                          <a:pt x="17684" y="96"/>
                          <a:pt x="21342" y="0"/>
                        </a:cubicBezTo>
                        <a:cubicBezTo>
                          <a:pt x="21381" y="2943"/>
                          <a:pt x="21413" y="5887"/>
                          <a:pt x="21446" y="8830"/>
                        </a:cubicBezTo>
                        <a:cubicBezTo>
                          <a:pt x="21476" y="11729"/>
                          <a:pt x="21515" y="14627"/>
                          <a:pt x="21550" y="17525"/>
                        </a:cubicBezTo>
                        <a:cubicBezTo>
                          <a:pt x="21567" y="18884"/>
                          <a:pt x="21581" y="20242"/>
                          <a:pt x="21600" y="21600"/>
                        </a:cubicBezTo>
                        <a:cubicBezTo>
                          <a:pt x="18718" y="21583"/>
                          <a:pt x="10090" y="21534"/>
                          <a:pt x="4339" y="2150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cap="flat">
                    <a:noFill/>
                    <a:miter lim="400000"/>
                  </a:ln>
                  <a:effectLst/>
                </p:spPr>
                <p:txBody>
                  <a:bodyPr vert="horz" wrap="square" lIns="91440" tIns="45720" rIns="91440" bIns="45720" anchor="ctr">
                    <a:normAutofit/>
                  </a:bodyPr>
                  <a:p>
                    <a:pPr marL="0" algn="ctr"/>
                  </a:p>
                </p:txBody>
              </p:sp>
              <p:sp>
                <p:nvSpPr>
                  <p:cNvPr id="40" name="Freeform 40"/>
                  <p:cNvSpPr/>
                  <p:nvPr/>
                </p:nvSpPr>
                <p:spPr>
                  <a:xfrm>
                    <a:off x="5331858" y="4068208"/>
                    <a:ext cx="143453" cy="1917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3531" y="21495"/>
                        </a:moveTo>
                        <a:cubicBezTo>
                          <a:pt x="2355" y="21486"/>
                          <a:pt x="1180" y="21477"/>
                          <a:pt x="0" y="21468"/>
                        </a:cubicBezTo>
                        <a:cubicBezTo>
                          <a:pt x="27" y="21373"/>
                          <a:pt x="57" y="21278"/>
                          <a:pt x="85" y="21183"/>
                        </a:cubicBezTo>
                        <a:cubicBezTo>
                          <a:pt x="147" y="20980"/>
                          <a:pt x="208" y="20777"/>
                          <a:pt x="269" y="20575"/>
                        </a:cubicBezTo>
                        <a:cubicBezTo>
                          <a:pt x="499" y="19798"/>
                          <a:pt x="736" y="19021"/>
                          <a:pt x="969" y="18245"/>
                        </a:cubicBezTo>
                        <a:cubicBezTo>
                          <a:pt x="1440" y="16688"/>
                          <a:pt x="1901" y="15131"/>
                          <a:pt x="2368" y="13574"/>
                        </a:cubicBezTo>
                        <a:cubicBezTo>
                          <a:pt x="3292" y="10518"/>
                          <a:pt x="4194" y="7464"/>
                          <a:pt x="5121" y="4408"/>
                        </a:cubicBezTo>
                        <a:cubicBezTo>
                          <a:pt x="5388" y="3517"/>
                          <a:pt x="5657" y="2626"/>
                          <a:pt x="5924" y="1735"/>
                        </a:cubicBezTo>
                        <a:cubicBezTo>
                          <a:pt x="5986" y="1520"/>
                          <a:pt x="6051" y="1304"/>
                          <a:pt x="6117" y="1089"/>
                        </a:cubicBezTo>
                        <a:cubicBezTo>
                          <a:pt x="6148" y="979"/>
                          <a:pt x="6184" y="869"/>
                          <a:pt x="6216" y="758"/>
                        </a:cubicBezTo>
                        <a:cubicBezTo>
                          <a:pt x="6234" y="711"/>
                          <a:pt x="6246" y="663"/>
                          <a:pt x="6260" y="616"/>
                        </a:cubicBezTo>
                        <a:cubicBezTo>
                          <a:pt x="6289" y="524"/>
                          <a:pt x="6264" y="521"/>
                          <a:pt x="7373" y="484"/>
                        </a:cubicBezTo>
                        <a:cubicBezTo>
                          <a:pt x="12111" y="322"/>
                          <a:pt x="16856" y="161"/>
                          <a:pt x="21600" y="0"/>
                        </a:cubicBezTo>
                        <a:cubicBezTo>
                          <a:pt x="21018" y="3119"/>
                          <a:pt x="20441" y="6237"/>
                          <a:pt x="19861" y="9357"/>
                        </a:cubicBezTo>
                        <a:cubicBezTo>
                          <a:pt x="19290" y="12434"/>
                          <a:pt x="18722" y="15513"/>
                          <a:pt x="18154" y="18591"/>
                        </a:cubicBezTo>
                        <a:cubicBezTo>
                          <a:pt x="17967" y="19594"/>
                          <a:pt x="17781" y="20597"/>
                          <a:pt x="17593" y="21600"/>
                        </a:cubicBezTo>
                        <a:cubicBezTo>
                          <a:pt x="15246" y="21582"/>
                          <a:pt x="8217" y="21531"/>
                          <a:pt x="3531" y="2149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cap="flat">
                    <a:noFill/>
                    <a:miter lim="400000"/>
                  </a:ln>
                  <a:effectLst/>
                </p:spPr>
                <p:txBody>
                  <a:bodyPr vert="horz" wrap="square" lIns="91440" tIns="45720" rIns="91440" bIns="45720" anchor="ctr">
                    <a:normAutofit/>
                  </a:bodyPr>
                  <a:p>
                    <a:pPr marL="0" algn="ctr"/>
                  </a:p>
                </p:txBody>
              </p:sp>
              <p:sp>
                <p:nvSpPr>
                  <p:cNvPr id="41" name="Freeform 41"/>
                  <p:cNvSpPr/>
                  <p:nvPr/>
                </p:nvSpPr>
                <p:spPr>
                  <a:xfrm>
                    <a:off x="5119509" y="4155645"/>
                    <a:ext cx="171426" cy="18107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2953" y="21489"/>
                        </a:moveTo>
                        <a:cubicBezTo>
                          <a:pt x="1966" y="21479"/>
                          <a:pt x="984" y="21470"/>
                          <a:pt x="0" y="21460"/>
                        </a:cubicBezTo>
                        <a:cubicBezTo>
                          <a:pt x="43" y="21359"/>
                          <a:pt x="85" y="21258"/>
                          <a:pt x="126" y="21159"/>
                        </a:cubicBezTo>
                        <a:cubicBezTo>
                          <a:pt x="217" y="20944"/>
                          <a:pt x="304" y="20729"/>
                          <a:pt x="398" y="20515"/>
                        </a:cubicBezTo>
                        <a:cubicBezTo>
                          <a:pt x="742" y="19697"/>
                          <a:pt x="1084" y="18878"/>
                          <a:pt x="1426" y="18060"/>
                        </a:cubicBezTo>
                        <a:cubicBezTo>
                          <a:pt x="2121" y="16410"/>
                          <a:pt x="2811" y="14759"/>
                          <a:pt x="3511" y="13109"/>
                        </a:cubicBezTo>
                        <a:cubicBezTo>
                          <a:pt x="4879" y="9864"/>
                          <a:pt x="6238" y="6619"/>
                          <a:pt x="7603" y="3374"/>
                        </a:cubicBezTo>
                        <a:cubicBezTo>
                          <a:pt x="7908" y="2650"/>
                          <a:pt x="8211" y="1926"/>
                          <a:pt x="8513" y="1201"/>
                        </a:cubicBezTo>
                        <a:cubicBezTo>
                          <a:pt x="8593" y="1018"/>
                          <a:pt x="8669" y="835"/>
                          <a:pt x="8747" y="652"/>
                        </a:cubicBezTo>
                        <a:cubicBezTo>
                          <a:pt x="8760" y="618"/>
                          <a:pt x="8776" y="585"/>
                          <a:pt x="8787" y="551"/>
                        </a:cubicBezTo>
                        <a:cubicBezTo>
                          <a:pt x="9235" y="532"/>
                          <a:pt x="9679" y="513"/>
                          <a:pt x="10127" y="493"/>
                        </a:cubicBezTo>
                        <a:cubicBezTo>
                          <a:pt x="10923" y="459"/>
                          <a:pt x="11718" y="425"/>
                          <a:pt x="12513" y="391"/>
                        </a:cubicBezTo>
                        <a:cubicBezTo>
                          <a:pt x="15540" y="260"/>
                          <a:pt x="18570" y="130"/>
                          <a:pt x="21600" y="0"/>
                        </a:cubicBezTo>
                        <a:cubicBezTo>
                          <a:pt x="20552" y="3282"/>
                          <a:pt x="19517" y="6564"/>
                          <a:pt x="18464" y="9846"/>
                        </a:cubicBezTo>
                        <a:cubicBezTo>
                          <a:pt x="17420" y="13100"/>
                          <a:pt x="16385" y="16354"/>
                          <a:pt x="15353" y="19609"/>
                        </a:cubicBezTo>
                        <a:cubicBezTo>
                          <a:pt x="15145" y="20272"/>
                          <a:pt x="14932" y="20936"/>
                          <a:pt x="14717" y="21600"/>
                        </a:cubicBezTo>
                        <a:cubicBezTo>
                          <a:pt x="12754" y="21581"/>
                          <a:pt x="6874" y="21525"/>
                          <a:pt x="2953" y="2148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cap="flat">
                    <a:noFill/>
                    <a:miter lim="400000"/>
                  </a:ln>
                  <a:effectLst/>
                </p:spPr>
                <p:txBody>
                  <a:bodyPr vert="horz" wrap="square" lIns="91440" tIns="45720" rIns="91440" bIns="45720" anchor="ctr">
                    <a:normAutofit/>
                  </a:bodyPr>
                  <a:p>
                    <a:pPr marL="0" algn="ctr"/>
                  </a:p>
                </p:txBody>
              </p:sp>
              <p:sp>
                <p:nvSpPr>
                  <p:cNvPr id="42" name="Freeform 42"/>
                  <p:cNvSpPr/>
                  <p:nvPr/>
                </p:nvSpPr>
                <p:spPr>
                  <a:xfrm>
                    <a:off x="6555992" y="4136908"/>
                    <a:ext cx="235472" cy="183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1201" y="21600"/>
                        </a:moveTo>
                        <a:cubicBezTo>
                          <a:pt x="9526" y="18366"/>
                          <a:pt x="7850" y="15132"/>
                          <a:pt x="6172" y="11897"/>
                        </a:cubicBezTo>
                        <a:cubicBezTo>
                          <a:pt x="4500" y="8679"/>
                          <a:pt x="2830" y="5461"/>
                          <a:pt x="1168" y="2242"/>
                        </a:cubicBezTo>
                        <a:cubicBezTo>
                          <a:pt x="782" y="1494"/>
                          <a:pt x="388" y="747"/>
                          <a:pt x="0" y="0"/>
                        </a:cubicBezTo>
                        <a:cubicBezTo>
                          <a:pt x="2550" y="140"/>
                          <a:pt x="5099" y="281"/>
                          <a:pt x="7643" y="422"/>
                        </a:cubicBezTo>
                        <a:cubicBezTo>
                          <a:pt x="8224" y="453"/>
                          <a:pt x="9181" y="473"/>
                          <a:pt x="9231" y="558"/>
                        </a:cubicBezTo>
                        <a:cubicBezTo>
                          <a:pt x="9289" y="659"/>
                          <a:pt x="9351" y="760"/>
                          <a:pt x="9412" y="861"/>
                        </a:cubicBezTo>
                        <a:cubicBezTo>
                          <a:pt x="9539" y="1075"/>
                          <a:pt x="9664" y="1289"/>
                          <a:pt x="9793" y="1504"/>
                        </a:cubicBezTo>
                        <a:cubicBezTo>
                          <a:pt x="10272" y="2308"/>
                          <a:pt x="10742" y="3113"/>
                          <a:pt x="11218" y="3917"/>
                        </a:cubicBezTo>
                        <a:cubicBezTo>
                          <a:pt x="12179" y="5539"/>
                          <a:pt x="13128" y="7161"/>
                          <a:pt x="14100" y="8784"/>
                        </a:cubicBezTo>
                        <a:cubicBezTo>
                          <a:pt x="16026" y="12005"/>
                          <a:pt x="17897" y="15226"/>
                          <a:pt x="19811" y="18446"/>
                        </a:cubicBezTo>
                        <a:cubicBezTo>
                          <a:pt x="20406" y="19454"/>
                          <a:pt x="21005" y="20463"/>
                          <a:pt x="21600" y="21471"/>
                        </a:cubicBezTo>
                        <a:cubicBezTo>
                          <a:pt x="20214" y="21488"/>
                          <a:pt x="14666" y="21557"/>
                          <a:pt x="11201" y="216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cap="flat">
                    <a:noFill/>
                    <a:miter lim="400000"/>
                  </a:ln>
                  <a:effectLst/>
                </p:spPr>
                <p:txBody>
                  <a:bodyPr vert="horz" wrap="square" lIns="91440" tIns="45720" rIns="91440" bIns="45720" anchor="ctr">
                    <a:normAutofit/>
                  </a:bodyPr>
                  <a:p>
                    <a:pPr marL="0" algn="ctr"/>
                  </a:p>
                </p:txBody>
              </p:sp>
              <p:sp>
                <p:nvSpPr>
                  <p:cNvPr id="43" name="Freeform 43"/>
                  <p:cNvSpPr/>
                  <p:nvPr/>
                </p:nvSpPr>
                <p:spPr>
                  <a:xfrm>
                    <a:off x="6399852" y="4655291"/>
                    <a:ext cx="180897" cy="13333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9047" y="15560"/>
                        </a:moveTo>
                        <a:cubicBezTo>
                          <a:pt x="17125" y="11138"/>
                          <a:pt x="15183" y="6717"/>
                          <a:pt x="13276" y="2296"/>
                        </a:cubicBezTo>
                        <a:cubicBezTo>
                          <a:pt x="12984" y="1614"/>
                          <a:pt x="12681" y="931"/>
                          <a:pt x="12384" y="249"/>
                        </a:cubicBezTo>
                        <a:lnTo>
                          <a:pt x="0" y="0"/>
                        </a:lnTo>
                        <a:cubicBezTo>
                          <a:pt x="1021" y="2739"/>
                          <a:pt x="2042" y="5477"/>
                          <a:pt x="3067" y="8216"/>
                        </a:cubicBezTo>
                        <a:cubicBezTo>
                          <a:pt x="4727" y="12677"/>
                          <a:pt x="6399" y="17138"/>
                          <a:pt x="8066" y="21600"/>
                        </a:cubicBezTo>
                        <a:cubicBezTo>
                          <a:pt x="12577" y="21540"/>
                          <a:pt x="19793" y="21446"/>
                          <a:pt x="21600" y="21423"/>
                        </a:cubicBezTo>
                        <a:cubicBezTo>
                          <a:pt x="20752" y="19468"/>
                          <a:pt x="19897" y="17514"/>
                          <a:pt x="19047" y="1556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cap="flat">
                    <a:noFill/>
                    <a:miter lim="400000"/>
                  </a:ln>
                  <a:effectLst/>
                </p:spPr>
                <p:txBody>
                  <a:bodyPr vert="horz" wrap="square" lIns="91440" tIns="45720" rIns="91440" bIns="45720" anchor="ctr">
                    <a:normAutofit/>
                  </a:bodyPr>
                  <a:p>
                    <a:pPr marL="0" algn="ctr"/>
                  </a:p>
                </p:txBody>
              </p:sp>
              <p:sp>
                <p:nvSpPr>
                  <p:cNvPr id="44" name="Freeform 44"/>
                  <p:cNvSpPr/>
                  <p:nvPr/>
                </p:nvSpPr>
                <p:spPr>
                  <a:xfrm>
                    <a:off x="6206239" y="4630309"/>
                    <a:ext cx="163557" cy="13820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4190" y="1438"/>
                        </a:moveTo>
                        <a:cubicBezTo>
                          <a:pt x="14040" y="1039"/>
                          <a:pt x="13895" y="640"/>
                          <a:pt x="13746" y="241"/>
                        </a:cubicBezTo>
                        <a:lnTo>
                          <a:pt x="0" y="0"/>
                        </a:lnTo>
                        <a:cubicBezTo>
                          <a:pt x="888" y="2887"/>
                          <a:pt x="1778" y="5773"/>
                          <a:pt x="2659" y="8660"/>
                        </a:cubicBezTo>
                        <a:cubicBezTo>
                          <a:pt x="3969" y="12973"/>
                          <a:pt x="5300" y="17287"/>
                          <a:pt x="6631" y="21600"/>
                        </a:cubicBezTo>
                        <a:cubicBezTo>
                          <a:pt x="11621" y="21543"/>
                          <a:pt x="19605" y="21451"/>
                          <a:pt x="21600" y="21428"/>
                        </a:cubicBezTo>
                        <a:cubicBezTo>
                          <a:pt x="20706" y="19020"/>
                          <a:pt x="19813" y="16611"/>
                          <a:pt x="18919" y="14202"/>
                        </a:cubicBezTo>
                        <a:cubicBezTo>
                          <a:pt x="17349" y="9948"/>
                          <a:pt x="15763" y="5692"/>
                          <a:pt x="14190" y="143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cap="flat">
                    <a:noFill/>
                    <a:miter lim="400000"/>
                  </a:ln>
                  <a:effectLst/>
                </p:spPr>
                <p:txBody>
                  <a:bodyPr vert="horz" wrap="square" lIns="91440" tIns="45720" rIns="91440" bIns="45720" anchor="ctr">
                    <a:normAutofit/>
                  </a:bodyPr>
                  <a:p>
                    <a:pPr marL="0" algn="ctr"/>
                  </a:p>
                </p:txBody>
              </p:sp>
              <p:sp>
                <p:nvSpPr>
                  <p:cNvPr id="45" name="Freeform 45"/>
                  <p:cNvSpPr/>
                  <p:nvPr/>
                </p:nvSpPr>
                <p:spPr>
                  <a:xfrm>
                    <a:off x="6000135" y="3893331"/>
                    <a:ext cx="163222" cy="213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6594" y="21600"/>
                        </a:moveTo>
                        <a:cubicBezTo>
                          <a:pt x="5746" y="18802"/>
                          <a:pt x="4882" y="16004"/>
                          <a:pt x="4036" y="13206"/>
                        </a:cubicBezTo>
                        <a:cubicBezTo>
                          <a:pt x="3196" y="10452"/>
                          <a:pt x="2363" y="7697"/>
                          <a:pt x="1508" y="4943"/>
                        </a:cubicBezTo>
                        <a:cubicBezTo>
                          <a:pt x="1004" y="3295"/>
                          <a:pt x="500" y="1648"/>
                          <a:pt x="0" y="0"/>
                        </a:cubicBezTo>
                        <a:cubicBezTo>
                          <a:pt x="3675" y="121"/>
                          <a:pt x="7351" y="242"/>
                          <a:pt x="11022" y="363"/>
                        </a:cubicBezTo>
                        <a:cubicBezTo>
                          <a:pt x="11855" y="390"/>
                          <a:pt x="13261" y="407"/>
                          <a:pt x="13289" y="480"/>
                        </a:cubicBezTo>
                        <a:cubicBezTo>
                          <a:pt x="13327" y="566"/>
                          <a:pt x="13357" y="652"/>
                          <a:pt x="13391" y="737"/>
                        </a:cubicBezTo>
                        <a:cubicBezTo>
                          <a:pt x="13463" y="920"/>
                          <a:pt x="13538" y="1103"/>
                          <a:pt x="13606" y="1286"/>
                        </a:cubicBezTo>
                        <a:cubicBezTo>
                          <a:pt x="13886" y="1978"/>
                          <a:pt x="14157" y="2670"/>
                          <a:pt x="14433" y="3362"/>
                        </a:cubicBezTo>
                        <a:cubicBezTo>
                          <a:pt x="14993" y="4760"/>
                          <a:pt x="15540" y="6157"/>
                          <a:pt x="16087" y="7555"/>
                        </a:cubicBezTo>
                        <a:cubicBezTo>
                          <a:pt x="17170" y="10311"/>
                          <a:pt x="18270" y="13066"/>
                          <a:pt x="19355" y="15822"/>
                        </a:cubicBezTo>
                        <a:cubicBezTo>
                          <a:pt x="20102" y="17710"/>
                          <a:pt x="20857" y="19600"/>
                          <a:pt x="21600" y="21489"/>
                        </a:cubicBezTo>
                        <a:cubicBezTo>
                          <a:pt x="19601" y="21504"/>
                          <a:pt x="11601" y="21563"/>
                          <a:pt x="6594" y="216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cap="flat">
                    <a:noFill/>
                    <a:miter lim="400000"/>
                  </a:ln>
                  <a:effectLst/>
                </p:spPr>
                <p:txBody>
                  <a:bodyPr vert="horz" wrap="square" lIns="91440" tIns="45720" rIns="91440" bIns="45720" anchor="ctr">
                    <a:normAutofit/>
                  </a:bodyPr>
                  <a:p>
                    <a:pPr marL="0" algn="ctr"/>
                  </a:p>
                </p:txBody>
              </p:sp>
            </p:grpSp>
          </p:grpSp>
        </p:grpSp>
      </p:grp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Phase 1: Repository and Foundation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 rot="16200000">
            <a:off x="4180028" y="1786437"/>
            <a:ext cx="4066788" cy="4066790"/>
          </a:xfrm>
          <a:prstGeom prst="ellipse">
            <a:avLst/>
          </a:prstGeom>
          <a:noFill/>
          <a:ln w="2540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</a:gradFill>
            <a:prstDash val="solid"/>
          </a:ln>
        </p:spPr>
        <p:txBody>
          <a:bodyPr vert="horz" lIns="91440" tIns="45720" rIns="91440" bIns="45720" anchor="ctr">
            <a:sp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 rot="16200000" flipH="1">
            <a:off x="4756982" y="2365569"/>
            <a:ext cx="2844800" cy="2844800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</a:gradFill>
          <a:ln>
            <a:noFill/>
          </a:ln>
        </p:spPr>
        <p:txBody>
          <a:bodyPr vert="horz" lIns="91440" tIns="45720" rIns="91440" bIns="45720" anchor="ctr">
            <a:spAutoFit/>
          </a:bodyPr>
          <a:p>
            <a:pPr marL="0" algn="ctr"/>
          </a:p>
        </p:txBody>
      </p:sp>
      <p:sp>
        <p:nvSpPr>
          <p:cNvPr id="5" name="AutoShape 5"/>
          <p:cNvSpPr/>
          <p:nvPr/>
        </p:nvSpPr>
        <p:spPr>
          <a:xfrm rot="16200000">
            <a:off x="4636552" y="2219519"/>
            <a:ext cx="3136900" cy="3136900"/>
          </a:xfrm>
          <a:prstGeom prst="ellipse">
            <a:avLst/>
          </a:prstGeom>
          <a:noFill/>
          <a:ln w="1524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</a:gradFill>
          </a:ln>
        </p:spPr>
        <p:txBody>
          <a:bodyPr vert="horz" lIns="91440" tIns="45720" rIns="91440" bIns="45720" anchor="ctr">
            <a:spAutoFit/>
          </a:bodyPr>
          <a:p>
            <a:pPr marL="0" algn="ctr"/>
          </a:p>
        </p:txBody>
      </p:sp>
      <p:sp>
        <p:nvSpPr>
          <p:cNvPr id="6" name="AutoShape 6"/>
          <p:cNvSpPr/>
          <p:nvPr/>
        </p:nvSpPr>
        <p:spPr>
          <a:xfrm rot="16200000">
            <a:off x="4385727" y="1968694"/>
            <a:ext cx="3638550" cy="363855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</a:gradFill>
            <a:prstDash val="sysDot"/>
          </a:ln>
        </p:spPr>
        <p:txBody>
          <a:bodyPr vert="horz" lIns="91440" tIns="45720" rIns="91440" bIns="45720" anchor="ctr">
            <a:spAutoFit/>
          </a:bodyPr>
          <a:p>
            <a:pPr marL="0" algn="ctr"/>
          </a:p>
        </p:txBody>
      </p:sp>
      <p:sp>
        <p:nvSpPr>
          <p:cNvPr id="7" name="AutoShape 7"/>
          <p:cNvSpPr/>
          <p:nvPr/>
        </p:nvSpPr>
        <p:spPr>
          <a:xfrm rot="16200000">
            <a:off x="4484669" y="2573524"/>
            <a:ext cx="117396" cy="117398"/>
          </a:xfrm>
          <a:prstGeom prst="ellipse">
            <a:avLst/>
          </a:prstGeom>
          <a:solidFill>
            <a:schemeClr val="accent1"/>
          </a:solidFill>
          <a:ln w="177800">
            <a:solidFill>
              <a:schemeClr val="accent1">
                <a:alpha val="40000"/>
              </a:schemeClr>
            </a:solidFill>
          </a:ln>
        </p:spPr>
        <p:txBody>
          <a:bodyPr vert="horz" lIns="91440" tIns="45720" rIns="91440" bIns="45720" anchor="ctr">
            <a:spAutoFit/>
          </a:bodyPr>
          <a:p>
            <a:pPr marL="0" algn="ctr"/>
          </a:p>
        </p:txBody>
      </p:sp>
      <p:sp>
        <p:nvSpPr>
          <p:cNvPr id="8" name="AutoShape 8"/>
          <p:cNvSpPr/>
          <p:nvPr/>
        </p:nvSpPr>
        <p:spPr>
          <a:xfrm rot="16200000">
            <a:off x="5527256" y="1809811"/>
            <a:ext cx="117396" cy="117398"/>
          </a:xfrm>
          <a:prstGeom prst="ellipse">
            <a:avLst/>
          </a:prstGeom>
          <a:solidFill>
            <a:schemeClr val="accent1"/>
          </a:solidFill>
          <a:ln w="177800">
            <a:solidFill>
              <a:schemeClr val="accent1">
                <a:alpha val="40000"/>
              </a:schemeClr>
            </a:solidFill>
          </a:ln>
        </p:spPr>
        <p:txBody>
          <a:bodyPr vert="horz" lIns="91440" tIns="45720" rIns="91440" bIns="45720" anchor="ctr">
            <a:spAutoFit/>
          </a:bodyPr>
          <a:p>
            <a:pPr marL="0" algn="ctr"/>
          </a:p>
        </p:txBody>
      </p:sp>
      <p:sp>
        <p:nvSpPr>
          <p:cNvPr id="9" name="AutoShape 9"/>
          <p:cNvSpPr/>
          <p:nvPr/>
        </p:nvSpPr>
        <p:spPr>
          <a:xfrm rot="16200000">
            <a:off x="6775087" y="1798548"/>
            <a:ext cx="117396" cy="117398"/>
          </a:xfrm>
          <a:prstGeom prst="ellipse">
            <a:avLst/>
          </a:prstGeom>
          <a:solidFill>
            <a:schemeClr val="accent1"/>
          </a:solidFill>
          <a:ln w="177800">
            <a:solidFill>
              <a:schemeClr val="accent1">
                <a:alpha val="40000"/>
              </a:schemeClr>
            </a:solidFill>
          </a:ln>
        </p:spPr>
        <p:txBody>
          <a:bodyPr vert="horz" lIns="91440" tIns="45720" rIns="91440" bIns="45720" anchor="ctr">
            <a:spAutoFit/>
          </a:bodyPr>
          <a:p>
            <a:pPr marL="0" algn="ctr"/>
          </a:p>
        </p:txBody>
      </p:sp>
      <p:sp>
        <p:nvSpPr>
          <p:cNvPr id="10" name="AutoShape 10"/>
          <p:cNvSpPr/>
          <p:nvPr/>
        </p:nvSpPr>
        <p:spPr>
          <a:xfrm rot="16200000">
            <a:off x="7836924" y="2514825"/>
            <a:ext cx="117396" cy="117398"/>
          </a:xfrm>
          <a:prstGeom prst="ellipse">
            <a:avLst/>
          </a:prstGeom>
          <a:solidFill>
            <a:schemeClr val="accent1"/>
          </a:solidFill>
          <a:ln w="177800">
            <a:solidFill>
              <a:schemeClr val="accent1">
                <a:alpha val="40000"/>
              </a:schemeClr>
            </a:solidFill>
          </a:ln>
        </p:spPr>
        <p:txBody>
          <a:bodyPr vert="horz" lIns="91440" tIns="45720" rIns="91440" bIns="45720" anchor="ctr">
            <a:spAutoFit/>
          </a:bodyPr>
          <a:p>
            <a:pPr marL="0" algn="ctr"/>
          </a:p>
        </p:txBody>
      </p:sp>
      <p:sp>
        <p:nvSpPr>
          <p:cNvPr id="11" name="TextBox 11"/>
          <p:cNvSpPr txBox="1"/>
          <p:nvPr/>
        </p:nvSpPr>
        <p:spPr>
          <a:xfrm>
            <a:off x="952282" y="2900291"/>
            <a:ext cx="2824325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Creating repositories and project structure.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8612077" y="2900291"/>
            <a:ext cx="2701383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Setting up configuration parameters for different environments.</a:t>
            </a:r>
            <a:endParaRPr lang="en-US" sz="1100"/>
          </a:p>
        </p:txBody>
      </p:sp>
      <p:grpSp>
        <p:nvGrpSpPr>
          <p:cNvPr id="13" name="Group 13"/>
          <p:cNvGrpSpPr/>
          <p:nvPr/>
        </p:nvGrpSpPr>
        <p:grpSpPr>
          <a:xfrm>
            <a:off x="5507025" y="2679546"/>
            <a:ext cx="1385471" cy="1140286"/>
            <a:chOff x="-2085125" y="-1981448"/>
            <a:chExt cx="2774099" cy="2283238"/>
          </a:xfrm>
        </p:grpSpPr>
        <p:sp>
          <p:nvSpPr>
            <p:cNvPr id="14" name="Freeform 14"/>
            <p:cNvSpPr/>
            <p:nvPr/>
          </p:nvSpPr>
          <p:spPr>
            <a:xfrm>
              <a:off x="-1825155" y="-1366748"/>
              <a:ext cx="9667" cy="1513091"/>
            </a:xfrm>
            <a:custGeom>
              <a:avLst/>
              <a:gdLst/>
              <a:ahLst/>
              <a:cxnLst/>
              <a:rect l="l" t="t" r="r" b="b"/>
              <a:pathLst>
                <a:path w="9667" h="1513091">
                  <a:moveTo>
                    <a:pt x="4834" y="1513092"/>
                  </a:moveTo>
                  <a:cubicBezTo>
                    <a:pt x="2165" y="1513092"/>
                    <a:pt x="0" y="1510916"/>
                    <a:pt x="0" y="1508234"/>
                  </a:cubicBezTo>
                  <a:lnTo>
                    <a:pt x="0" y="4858"/>
                  </a:lnTo>
                  <a:cubicBezTo>
                    <a:pt x="0" y="2175"/>
                    <a:pt x="2165" y="0"/>
                    <a:pt x="4834" y="0"/>
                  </a:cubicBezTo>
                  <a:cubicBezTo>
                    <a:pt x="7503" y="0"/>
                    <a:pt x="9668" y="2175"/>
                    <a:pt x="9668" y="4858"/>
                  </a:cubicBezTo>
                  <a:lnTo>
                    <a:pt x="9668" y="1508234"/>
                  </a:lnTo>
                  <a:cubicBezTo>
                    <a:pt x="9668" y="1510916"/>
                    <a:pt x="7503" y="1513092"/>
                    <a:pt x="4834" y="1513092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-1244309" y="-1366748"/>
              <a:ext cx="9667" cy="1513091"/>
            </a:xfrm>
            <a:custGeom>
              <a:avLst/>
              <a:gdLst/>
              <a:ahLst/>
              <a:cxnLst/>
              <a:rect l="l" t="t" r="r" b="b"/>
              <a:pathLst>
                <a:path w="9667" h="1513091">
                  <a:moveTo>
                    <a:pt x="4834" y="1513092"/>
                  </a:moveTo>
                  <a:cubicBezTo>
                    <a:pt x="2166" y="1513092"/>
                    <a:pt x="0" y="1510916"/>
                    <a:pt x="0" y="1508234"/>
                  </a:cubicBezTo>
                  <a:lnTo>
                    <a:pt x="0" y="4858"/>
                  </a:lnTo>
                  <a:cubicBezTo>
                    <a:pt x="0" y="2175"/>
                    <a:pt x="2166" y="0"/>
                    <a:pt x="4834" y="0"/>
                  </a:cubicBezTo>
                  <a:cubicBezTo>
                    <a:pt x="7502" y="0"/>
                    <a:pt x="9668" y="2175"/>
                    <a:pt x="9668" y="4858"/>
                  </a:cubicBezTo>
                  <a:lnTo>
                    <a:pt x="9668" y="1508234"/>
                  </a:lnTo>
                  <a:cubicBezTo>
                    <a:pt x="9668" y="1510916"/>
                    <a:pt x="7502" y="1513092"/>
                    <a:pt x="4834" y="1513092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-664237" y="-1366748"/>
              <a:ext cx="9667" cy="1513091"/>
            </a:xfrm>
            <a:custGeom>
              <a:avLst/>
              <a:gdLst/>
              <a:ahLst/>
              <a:cxnLst/>
              <a:rect l="l" t="t" r="r" b="b"/>
              <a:pathLst>
                <a:path w="9667" h="1513091">
                  <a:moveTo>
                    <a:pt x="4834" y="1513092"/>
                  </a:moveTo>
                  <a:cubicBezTo>
                    <a:pt x="2166" y="1513092"/>
                    <a:pt x="0" y="1510916"/>
                    <a:pt x="0" y="1508234"/>
                  </a:cubicBezTo>
                  <a:lnTo>
                    <a:pt x="0" y="4858"/>
                  </a:lnTo>
                  <a:cubicBezTo>
                    <a:pt x="0" y="2175"/>
                    <a:pt x="2166" y="0"/>
                    <a:pt x="4834" y="0"/>
                  </a:cubicBezTo>
                  <a:cubicBezTo>
                    <a:pt x="7502" y="0"/>
                    <a:pt x="9668" y="2175"/>
                    <a:pt x="9668" y="4858"/>
                  </a:cubicBezTo>
                  <a:lnTo>
                    <a:pt x="9668" y="1508234"/>
                  </a:lnTo>
                  <a:cubicBezTo>
                    <a:pt x="9668" y="1510916"/>
                    <a:pt x="7502" y="1513092"/>
                    <a:pt x="4834" y="1513092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83198" y="-1366748"/>
              <a:ext cx="9667" cy="1513091"/>
            </a:xfrm>
            <a:custGeom>
              <a:avLst/>
              <a:gdLst/>
              <a:ahLst/>
              <a:cxnLst/>
              <a:rect l="l" t="t" r="r" b="b"/>
              <a:pathLst>
                <a:path w="9667" h="1513091">
                  <a:moveTo>
                    <a:pt x="4834" y="1513092"/>
                  </a:moveTo>
                  <a:cubicBezTo>
                    <a:pt x="2166" y="1513092"/>
                    <a:pt x="0" y="1510916"/>
                    <a:pt x="0" y="1508234"/>
                  </a:cubicBezTo>
                  <a:lnTo>
                    <a:pt x="0" y="4858"/>
                  </a:lnTo>
                  <a:cubicBezTo>
                    <a:pt x="0" y="2175"/>
                    <a:pt x="2166" y="0"/>
                    <a:pt x="4834" y="0"/>
                  </a:cubicBezTo>
                  <a:cubicBezTo>
                    <a:pt x="7502" y="0"/>
                    <a:pt x="9668" y="2175"/>
                    <a:pt x="9668" y="4858"/>
                  </a:cubicBezTo>
                  <a:lnTo>
                    <a:pt x="9668" y="1508234"/>
                  </a:lnTo>
                  <a:cubicBezTo>
                    <a:pt x="9668" y="1510916"/>
                    <a:pt x="7502" y="1513092"/>
                    <a:pt x="4834" y="1513092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97454" y="-1366748"/>
              <a:ext cx="9667" cy="1513091"/>
            </a:xfrm>
            <a:custGeom>
              <a:avLst/>
              <a:gdLst/>
              <a:ahLst/>
              <a:cxnLst/>
              <a:rect l="l" t="t" r="r" b="b"/>
              <a:pathLst>
                <a:path w="9667" h="1513091">
                  <a:moveTo>
                    <a:pt x="4834" y="1513092"/>
                  </a:moveTo>
                  <a:cubicBezTo>
                    <a:pt x="2166" y="1513092"/>
                    <a:pt x="0" y="1510916"/>
                    <a:pt x="0" y="1508234"/>
                  </a:cubicBezTo>
                  <a:lnTo>
                    <a:pt x="0" y="4858"/>
                  </a:lnTo>
                  <a:cubicBezTo>
                    <a:pt x="0" y="2175"/>
                    <a:pt x="2166" y="0"/>
                    <a:pt x="4834" y="0"/>
                  </a:cubicBezTo>
                  <a:cubicBezTo>
                    <a:pt x="7502" y="0"/>
                    <a:pt x="9668" y="2175"/>
                    <a:pt x="9668" y="4858"/>
                  </a:cubicBezTo>
                  <a:lnTo>
                    <a:pt x="9668" y="1508234"/>
                  </a:lnTo>
                  <a:cubicBezTo>
                    <a:pt x="9668" y="1510916"/>
                    <a:pt x="7502" y="1513092"/>
                    <a:pt x="4834" y="1513092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-1825155" y="-1366943"/>
              <a:ext cx="2332278" cy="9715"/>
            </a:xfrm>
            <a:custGeom>
              <a:avLst/>
              <a:gdLst/>
              <a:ahLst/>
              <a:cxnLst/>
              <a:rect l="l" t="t" r="r" b="b"/>
              <a:pathLst>
                <a:path w="2332278" h="9715">
                  <a:moveTo>
                    <a:pt x="2327444" y="9716"/>
                  </a:moveTo>
                  <a:lnTo>
                    <a:pt x="4834" y="9716"/>
                  </a:lnTo>
                  <a:cubicBezTo>
                    <a:pt x="2165" y="9716"/>
                    <a:pt x="0" y="7540"/>
                    <a:pt x="0" y="4858"/>
                  </a:cubicBezTo>
                  <a:cubicBezTo>
                    <a:pt x="0" y="2175"/>
                    <a:pt x="2165" y="0"/>
                    <a:pt x="4834" y="0"/>
                  </a:cubicBezTo>
                  <a:lnTo>
                    <a:pt x="2327444" y="0"/>
                  </a:lnTo>
                  <a:cubicBezTo>
                    <a:pt x="2330113" y="0"/>
                    <a:pt x="2332278" y="2175"/>
                    <a:pt x="2332278" y="4858"/>
                  </a:cubicBezTo>
                  <a:cubicBezTo>
                    <a:pt x="2332278" y="7540"/>
                    <a:pt x="2330113" y="9716"/>
                    <a:pt x="2327444" y="9716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-1825155" y="-869703"/>
              <a:ext cx="2332278" cy="9715"/>
            </a:xfrm>
            <a:custGeom>
              <a:avLst/>
              <a:gdLst/>
              <a:ahLst/>
              <a:cxnLst/>
              <a:rect l="l" t="t" r="r" b="b"/>
              <a:pathLst>
                <a:path w="2332278" h="9715">
                  <a:moveTo>
                    <a:pt x="2327444" y="9716"/>
                  </a:moveTo>
                  <a:lnTo>
                    <a:pt x="4834" y="9716"/>
                  </a:lnTo>
                  <a:cubicBezTo>
                    <a:pt x="2165" y="9716"/>
                    <a:pt x="0" y="7539"/>
                    <a:pt x="0" y="4858"/>
                  </a:cubicBezTo>
                  <a:cubicBezTo>
                    <a:pt x="0" y="2176"/>
                    <a:pt x="2165" y="0"/>
                    <a:pt x="4834" y="0"/>
                  </a:cubicBezTo>
                  <a:lnTo>
                    <a:pt x="2327444" y="0"/>
                  </a:lnTo>
                  <a:cubicBezTo>
                    <a:pt x="2330113" y="0"/>
                    <a:pt x="2332278" y="2176"/>
                    <a:pt x="2332278" y="4858"/>
                  </a:cubicBezTo>
                  <a:cubicBezTo>
                    <a:pt x="2332278" y="7539"/>
                    <a:pt x="2330113" y="9716"/>
                    <a:pt x="2327444" y="9716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-1825155" y="-372658"/>
              <a:ext cx="2332278" cy="9715"/>
            </a:xfrm>
            <a:custGeom>
              <a:avLst/>
              <a:gdLst/>
              <a:ahLst/>
              <a:cxnLst/>
              <a:rect l="l" t="t" r="r" b="b"/>
              <a:pathLst>
                <a:path w="2332278" h="9715">
                  <a:moveTo>
                    <a:pt x="2327444" y="9716"/>
                  </a:moveTo>
                  <a:lnTo>
                    <a:pt x="4834" y="9716"/>
                  </a:lnTo>
                  <a:cubicBezTo>
                    <a:pt x="2165" y="9716"/>
                    <a:pt x="0" y="7539"/>
                    <a:pt x="0" y="4858"/>
                  </a:cubicBezTo>
                  <a:cubicBezTo>
                    <a:pt x="0" y="2176"/>
                    <a:pt x="2165" y="0"/>
                    <a:pt x="4834" y="0"/>
                  </a:cubicBezTo>
                  <a:lnTo>
                    <a:pt x="2327444" y="0"/>
                  </a:lnTo>
                  <a:cubicBezTo>
                    <a:pt x="2330113" y="0"/>
                    <a:pt x="2332278" y="2176"/>
                    <a:pt x="2332278" y="4858"/>
                  </a:cubicBezTo>
                  <a:cubicBezTo>
                    <a:pt x="2332278" y="7539"/>
                    <a:pt x="2330113" y="9716"/>
                    <a:pt x="2327444" y="9716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-2035818" y="140902"/>
              <a:ext cx="2675487" cy="9715"/>
            </a:xfrm>
            <a:custGeom>
              <a:avLst/>
              <a:gdLst/>
              <a:ahLst/>
              <a:cxnLst/>
              <a:rect l="l" t="t" r="r" b="b"/>
              <a:pathLst>
                <a:path w="2675487" h="9715">
                  <a:moveTo>
                    <a:pt x="2670654" y="9716"/>
                  </a:moveTo>
                  <a:lnTo>
                    <a:pt x="4834" y="9716"/>
                  </a:lnTo>
                  <a:cubicBezTo>
                    <a:pt x="2165" y="9716"/>
                    <a:pt x="0" y="7539"/>
                    <a:pt x="0" y="4858"/>
                  </a:cubicBezTo>
                  <a:cubicBezTo>
                    <a:pt x="51" y="2196"/>
                    <a:pt x="2186" y="49"/>
                    <a:pt x="4834" y="0"/>
                  </a:cubicBezTo>
                  <a:lnTo>
                    <a:pt x="2670654" y="0"/>
                  </a:lnTo>
                  <a:cubicBezTo>
                    <a:pt x="2673303" y="49"/>
                    <a:pt x="2675439" y="2196"/>
                    <a:pt x="2675488" y="4858"/>
                  </a:cubicBezTo>
                  <a:cubicBezTo>
                    <a:pt x="2675488" y="7539"/>
                    <a:pt x="2673322" y="9716"/>
                    <a:pt x="2670654" y="9716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-1610819" y="98542"/>
              <a:ext cx="511527" cy="179251"/>
            </a:xfrm>
            <a:custGeom>
              <a:avLst/>
              <a:gdLst/>
              <a:ahLst/>
              <a:cxnLst/>
              <a:rect l="l" t="t" r="r" b="b"/>
              <a:pathLst>
                <a:path w="511527" h="179251">
                  <a:moveTo>
                    <a:pt x="0" y="0"/>
                  </a:moveTo>
                  <a:lnTo>
                    <a:pt x="0" y="106288"/>
                  </a:lnTo>
                  <a:cubicBezTo>
                    <a:pt x="0" y="146607"/>
                    <a:pt x="114468" y="179251"/>
                    <a:pt x="255715" y="179251"/>
                  </a:cubicBezTo>
                  <a:cubicBezTo>
                    <a:pt x="396963" y="179251"/>
                    <a:pt x="511527" y="146607"/>
                    <a:pt x="511527" y="106288"/>
                  </a:cubicBezTo>
                  <a:lnTo>
                    <a:pt x="511527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-1616039" y="93685"/>
              <a:ext cx="521581" cy="188966"/>
            </a:xfrm>
            <a:custGeom>
              <a:avLst/>
              <a:gdLst/>
              <a:ahLst/>
              <a:cxnLst/>
              <a:rect l="l" t="t" r="r" b="b"/>
              <a:pathLst>
                <a:path w="521581" h="188966">
                  <a:moveTo>
                    <a:pt x="260549" y="188967"/>
                  </a:moveTo>
                  <a:cubicBezTo>
                    <a:pt x="132450" y="188967"/>
                    <a:pt x="0" y="159820"/>
                    <a:pt x="0" y="111243"/>
                  </a:cubicBezTo>
                  <a:lnTo>
                    <a:pt x="0" y="4858"/>
                  </a:lnTo>
                  <a:cubicBezTo>
                    <a:pt x="0" y="2176"/>
                    <a:pt x="2166" y="0"/>
                    <a:pt x="4834" y="0"/>
                  </a:cubicBezTo>
                  <a:lnTo>
                    <a:pt x="516748" y="0"/>
                  </a:lnTo>
                  <a:cubicBezTo>
                    <a:pt x="519416" y="0"/>
                    <a:pt x="521582" y="2176"/>
                    <a:pt x="521582" y="4858"/>
                  </a:cubicBezTo>
                  <a:lnTo>
                    <a:pt x="521582" y="111145"/>
                  </a:lnTo>
                  <a:cubicBezTo>
                    <a:pt x="521582" y="159820"/>
                    <a:pt x="389035" y="188967"/>
                    <a:pt x="260549" y="188967"/>
                  </a:cubicBezTo>
                  <a:close/>
                  <a:moveTo>
                    <a:pt x="9668" y="9716"/>
                  </a:moveTo>
                  <a:lnTo>
                    <a:pt x="9668" y="111145"/>
                  </a:lnTo>
                  <a:cubicBezTo>
                    <a:pt x="9668" y="144081"/>
                    <a:pt x="110504" y="179154"/>
                    <a:pt x="260549" y="179154"/>
                  </a:cubicBezTo>
                  <a:cubicBezTo>
                    <a:pt x="410595" y="179154"/>
                    <a:pt x="511914" y="143984"/>
                    <a:pt x="511914" y="111145"/>
                  </a:cubicBezTo>
                  <a:lnTo>
                    <a:pt x="511914" y="9716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-1610819" y="25676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2"/>
                    <a:pt x="255715" y="145732"/>
                  </a:cubicBezTo>
                  <a:cubicBezTo>
                    <a:pt x="114488" y="145732"/>
                    <a:pt x="0" y="113109"/>
                    <a:pt x="0" y="72866"/>
                  </a:cubicBezTo>
                  <a:cubicBezTo>
                    <a:pt x="0" y="32623"/>
                    <a:pt x="114488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-1615459" y="20818"/>
              <a:ext cx="520034" cy="154865"/>
            </a:xfrm>
            <a:custGeom>
              <a:avLst/>
              <a:gdLst/>
              <a:ahLst/>
              <a:cxnLst/>
              <a:rect l="l" t="t" r="r" b="b"/>
              <a:pathLst>
                <a:path w="520034" h="154865">
                  <a:moveTo>
                    <a:pt x="259969" y="154865"/>
                  </a:moveTo>
                  <a:cubicBezTo>
                    <a:pt x="114178" y="154865"/>
                    <a:pt x="0" y="120958"/>
                    <a:pt x="0" y="77724"/>
                  </a:cubicBezTo>
                  <a:cubicBezTo>
                    <a:pt x="0" y="34490"/>
                    <a:pt x="114178" y="0"/>
                    <a:pt x="259969" y="0"/>
                  </a:cubicBezTo>
                  <a:cubicBezTo>
                    <a:pt x="405761" y="0"/>
                    <a:pt x="520035" y="33907"/>
                    <a:pt x="520035" y="77724"/>
                  </a:cubicBezTo>
                  <a:cubicBezTo>
                    <a:pt x="520035" y="121541"/>
                    <a:pt x="406147" y="154865"/>
                    <a:pt x="259969" y="154865"/>
                  </a:cubicBezTo>
                  <a:close/>
                  <a:moveTo>
                    <a:pt x="259969" y="9133"/>
                  </a:moveTo>
                  <a:cubicBezTo>
                    <a:pt x="109537" y="9133"/>
                    <a:pt x="8604" y="44691"/>
                    <a:pt x="8604" y="77821"/>
                  </a:cubicBezTo>
                  <a:cubicBezTo>
                    <a:pt x="8604" y="110951"/>
                    <a:pt x="109634" y="146413"/>
                    <a:pt x="259969" y="146413"/>
                  </a:cubicBezTo>
                  <a:cubicBezTo>
                    <a:pt x="410305" y="146413"/>
                    <a:pt x="511334" y="110951"/>
                    <a:pt x="511334" y="77821"/>
                  </a:cubicBezTo>
                  <a:cubicBezTo>
                    <a:pt x="511334" y="44691"/>
                    <a:pt x="410788" y="9035"/>
                    <a:pt x="259969" y="9035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-1663122" y="-63997"/>
              <a:ext cx="511527" cy="179250"/>
            </a:xfrm>
            <a:custGeom>
              <a:avLst/>
              <a:gdLst/>
              <a:ahLst/>
              <a:cxnLst/>
              <a:rect l="l" t="t" r="r" b="b"/>
              <a:pathLst>
                <a:path w="511527" h="179250">
                  <a:moveTo>
                    <a:pt x="0" y="0"/>
                  </a:moveTo>
                  <a:lnTo>
                    <a:pt x="0" y="106385"/>
                  </a:lnTo>
                  <a:cubicBezTo>
                    <a:pt x="0" y="146607"/>
                    <a:pt x="114468" y="179251"/>
                    <a:pt x="255715" y="179251"/>
                  </a:cubicBezTo>
                  <a:cubicBezTo>
                    <a:pt x="396963" y="179251"/>
                    <a:pt x="511527" y="146607"/>
                    <a:pt x="511527" y="106385"/>
                  </a:cubicBezTo>
                  <a:lnTo>
                    <a:pt x="511527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-1667956" y="-68855"/>
              <a:ext cx="521195" cy="188966"/>
            </a:xfrm>
            <a:custGeom>
              <a:avLst/>
              <a:gdLst/>
              <a:ahLst/>
              <a:cxnLst/>
              <a:rect l="l" t="t" r="r" b="b"/>
              <a:pathLst>
                <a:path w="521195" h="188966">
                  <a:moveTo>
                    <a:pt x="260549" y="188966"/>
                  </a:moveTo>
                  <a:cubicBezTo>
                    <a:pt x="132450" y="188966"/>
                    <a:pt x="0" y="159820"/>
                    <a:pt x="0" y="111242"/>
                  </a:cubicBezTo>
                  <a:lnTo>
                    <a:pt x="0" y="4858"/>
                  </a:lnTo>
                  <a:cubicBezTo>
                    <a:pt x="0" y="2176"/>
                    <a:pt x="2165" y="0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1242"/>
                  </a:lnTo>
                  <a:cubicBezTo>
                    <a:pt x="521195" y="159917"/>
                    <a:pt x="388649" y="188966"/>
                    <a:pt x="260549" y="188966"/>
                  </a:cubicBezTo>
                  <a:close/>
                  <a:moveTo>
                    <a:pt x="9668" y="9716"/>
                  </a:moveTo>
                  <a:lnTo>
                    <a:pt x="9668" y="111242"/>
                  </a:lnTo>
                  <a:cubicBezTo>
                    <a:pt x="9668" y="144081"/>
                    <a:pt x="110504" y="179251"/>
                    <a:pt x="260549" y="179251"/>
                  </a:cubicBezTo>
                  <a:cubicBezTo>
                    <a:pt x="410595" y="179251"/>
                    <a:pt x="511914" y="144081"/>
                    <a:pt x="511914" y="111242"/>
                  </a:cubicBezTo>
                  <a:lnTo>
                    <a:pt x="511914" y="9716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-1663122" y="-136863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3"/>
                    <a:pt x="255715" y="145733"/>
                  </a:cubicBezTo>
                  <a:cubicBezTo>
                    <a:pt x="114488" y="145733"/>
                    <a:pt x="0" y="113109"/>
                    <a:pt x="0" y="72866"/>
                  </a:cubicBezTo>
                  <a:cubicBezTo>
                    <a:pt x="0" y="32623"/>
                    <a:pt x="114488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-1667956" y="-141721"/>
              <a:ext cx="521581" cy="155448"/>
            </a:xfrm>
            <a:custGeom>
              <a:avLst/>
              <a:gdLst/>
              <a:ahLst/>
              <a:cxnLst/>
              <a:rect l="l" t="t" r="r" b="b"/>
              <a:pathLst>
                <a:path w="521581" h="155448">
                  <a:moveTo>
                    <a:pt x="260549" y="155448"/>
                  </a:moveTo>
                  <a:cubicBezTo>
                    <a:pt x="132450" y="155448"/>
                    <a:pt x="0" y="126302"/>
                    <a:pt x="0" y="77724"/>
                  </a:cubicBezTo>
                  <a:cubicBezTo>
                    <a:pt x="0" y="29147"/>
                    <a:pt x="132450" y="0"/>
                    <a:pt x="260549" y="0"/>
                  </a:cubicBezTo>
                  <a:cubicBezTo>
                    <a:pt x="388649" y="0"/>
                    <a:pt x="521582" y="29147"/>
                    <a:pt x="521582" y="77724"/>
                  </a:cubicBezTo>
                  <a:cubicBezTo>
                    <a:pt x="521582" y="126302"/>
                    <a:pt x="388649" y="155448"/>
                    <a:pt x="260549" y="155448"/>
                  </a:cubicBezTo>
                  <a:close/>
                  <a:moveTo>
                    <a:pt x="260549" y="9716"/>
                  </a:moveTo>
                  <a:cubicBezTo>
                    <a:pt x="110504" y="9716"/>
                    <a:pt x="9668" y="44886"/>
                    <a:pt x="9668" y="77724"/>
                  </a:cubicBezTo>
                  <a:cubicBezTo>
                    <a:pt x="9668" y="110562"/>
                    <a:pt x="110504" y="145733"/>
                    <a:pt x="260549" y="145733"/>
                  </a:cubicBezTo>
                  <a:cubicBezTo>
                    <a:pt x="410595" y="145733"/>
                    <a:pt x="511914" y="110562"/>
                    <a:pt x="511914" y="77724"/>
                  </a:cubicBezTo>
                  <a:cubicBezTo>
                    <a:pt x="511914" y="44886"/>
                    <a:pt x="410691" y="9716"/>
                    <a:pt x="260549" y="971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-1626771" y="-112574"/>
              <a:ext cx="438728" cy="97640"/>
            </a:xfrm>
            <a:custGeom>
              <a:avLst/>
              <a:gdLst/>
              <a:ahLst/>
              <a:cxnLst/>
              <a:rect l="l" t="t" r="r" b="b"/>
              <a:pathLst>
                <a:path w="438728" h="97640">
                  <a:moveTo>
                    <a:pt x="219364" y="97641"/>
                  </a:moveTo>
                  <a:cubicBezTo>
                    <a:pt x="110407" y="97641"/>
                    <a:pt x="0" y="80833"/>
                    <a:pt x="0" y="49063"/>
                  </a:cubicBezTo>
                  <a:cubicBezTo>
                    <a:pt x="0" y="17294"/>
                    <a:pt x="110407" y="0"/>
                    <a:pt x="219364" y="0"/>
                  </a:cubicBezTo>
                  <a:cubicBezTo>
                    <a:pt x="328321" y="0"/>
                    <a:pt x="438728" y="16808"/>
                    <a:pt x="438728" y="49063"/>
                  </a:cubicBezTo>
                  <a:cubicBezTo>
                    <a:pt x="438728" y="81319"/>
                    <a:pt x="328418" y="97641"/>
                    <a:pt x="219364" y="97641"/>
                  </a:cubicBezTo>
                  <a:close/>
                  <a:moveTo>
                    <a:pt x="219364" y="9230"/>
                  </a:moveTo>
                  <a:cubicBezTo>
                    <a:pt x="89428" y="9230"/>
                    <a:pt x="9668" y="32158"/>
                    <a:pt x="9668" y="48578"/>
                  </a:cubicBezTo>
                  <a:cubicBezTo>
                    <a:pt x="9668" y="64997"/>
                    <a:pt x="89428" y="87440"/>
                    <a:pt x="219364" y="87440"/>
                  </a:cubicBezTo>
                  <a:cubicBezTo>
                    <a:pt x="349300" y="87440"/>
                    <a:pt x="429060" y="64511"/>
                    <a:pt x="429060" y="48578"/>
                  </a:cubicBezTo>
                  <a:cubicBezTo>
                    <a:pt x="429060" y="32644"/>
                    <a:pt x="349300" y="9230"/>
                    <a:pt x="219364" y="9230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-1010250" y="117682"/>
              <a:ext cx="511527" cy="179251"/>
            </a:xfrm>
            <a:custGeom>
              <a:avLst/>
              <a:gdLst/>
              <a:ahLst/>
              <a:cxnLst/>
              <a:rect l="l" t="t" r="r" b="b"/>
              <a:pathLst>
                <a:path w="511527" h="179251">
                  <a:moveTo>
                    <a:pt x="0" y="0"/>
                  </a:moveTo>
                  <a:lnTo>
                    <a:pt x="0" y="106288"/>
                  </a:lnTo>
                  <a:cubicBezTo>
                    <a:pt x="0" y="146607"/>
                    <a:pt x="114564" y="179251"/>
                    <a:pt x="255812" y="179251"/>
                  </a:cubicBezTo>
                  <a:cubicBezTo>
                    <a:pt x="397060" y="179251"/>
                    <a:pt x="511527" y="146607"/>
                    <a:pt x="511527" y="106288"/>
                  </a:cubicBezTo>
                  <a:lnTo>
                    <a:pt x="511527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-1015471" y="112824"/>
              <a:ext cx="521196" cy="188966"/>
            </a:xfrm>
            <a:custGeom>
              <a:avLst/>
              <a:gdLst/>
              <a:ahLst/>
              <a:cxnLst/>
              <a:rect l="l" t="t" r="r" b="b"/>
              <a:pathLst>
                <a:path w="521195" h="188966">
                  <a:moveTo>
                    <a:pt x="261033" y="188967"/>
                  </a:moveTo>
                  <a:cubicBezTo>
                    <a:pt x="132933" y="188967"/>
                    <a:pt x="0" y="159820"/>
                    <a:pt x="0" y="111243"/>
                  </a:cubicBezTo>
                  <a:lnTo>
                    <a:pt x="0" y="4858"/>
                  </a:lnTo>
                  <a:cubicBezTo>
                    <a:pt x="0" y="2176"/>
                    <a:pt x="2166" y="0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1145"/>
                  </a:lnTo>
                  <a:cubicBezTo>
                    <a:pt x="521582" y="159820"/>
                    <a:pt x="389132" y="188967"/>
                    <a:pt x="261033" y="188967"/>
                  </a:cubicBezTo>
                  <a:close/>
                  <a:moveTo>
                    <a:pt x="9668" y="9716"/>
                  </a:moveTo>
                  <a:lnTo>
                    <a:pt x="9668" y="111145"/>
                  </a:lnTo>
                  <a:cubicBezTo>
                    <a:pt x="9668" y="143984"/>
                    <a:pt x="110504" y="179154"/>
                    <a:pt x="261033" y="179154"/>
                  </a:cubicBezTo>
                  <a:cubicBezTo>
                    <a:pt x="411562" y="179154"/>
                    <a:pt x="512397" y="143887"/>
                    <a:pt x="512397" y="111145"/>
                  </a:cubicBezTo>
                  <a:lnTo>
                    <a:pt x="512397" y="9716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-1010154" y="44816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2"/>
                    <a:pt x="255715" y="145732"/>
                  </a:cubicBezTo>
                  <a:cubicBezTo>
                    <a:pt x="114488" y="145732"/>
                    <a:pt x="0" y="113109"/>
                    <a:pt x="0" y="72866"/>
                  </a:cubicBezTo>
                  <a:cubicBezTo>
                    <a:pt x="0" y="32623"/>
                    <a:pt x="114488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-1014504" y="40444"/>
              <a:ext cx="520034" cy="154379"/>
            </a:xfrm>
            <a:custGeom>
              <a:avLst/>
              <a:gdLst/>
              <a:ahLst/>
              <a:cxnLst/>
              <a:rect l="l" t="t" r="r" b="b"/>
              <a:pathLst>
                <a:path w="520034" h="154379">
                  <a:moveTo>
                    <a:pt x="260066" y="154379"/>
                  </a:moveTo>
                  <a:cubicBezTo>
                    <a:pt x="114274" y="154379"/>
                    <a:pt x="0" y="120472"/>
                    <a:pt x="0" y="77238"/>
                  </a:cubicBezTo>
                  <a:cubicBezTo>
                    <a:pt x="0" y="34004"/>
                    <a:pt x="114274" y="0"/>
                    <a:pt x="260066" y="0"/>
                  </a:cubicBezTo>
                  <a:cubicBezTo>
                    <a:pt x="405857" y="0"/>
                    <a:pt x="520035" y="33907"/>
                    <a:pt x="520035" y="77238"/>
                  </a:cubicBezTo>
                  <a:cubicBezTo>
                    <a:pt x="520035" y="120569"/>
                    <a:pt x="405857" y="154379"/>
                    <a:pt x="260066" y="154379"/>
                  </a:cubicBezTo>
                  <a:close/>
                  <a:moveTo>
                    <a:pt x="260066" y="8647"/>
                  </a:moveTo>
                  <a:cubicBezTo>
                    <a:pt x="109634" y="8647"/>
                    <a:pt x="8701" y="44108"/>
                    <a:pt x="8701" y="77335"/>
                  </a:cubicBezTo>
                  <a:cubicBezTo>
                    <a:pt x="8701" y="110562"/>
                    <a:pt x="109730" y="145927"/>
                    <a:pt x="260066" y="145927"/>
                  </a:cubicBezTo>
                  <a:cubicBezTo>
                    <a:pt x="410401" y="145927"/>
                    <a:pt x="511431" y="110465"/>
                    <a:pt x="511431" y="77335"/>
                  </a:cubicBezTo>
                  <a:cubicBezTo>
                    <a:pt x="511431" y="44206"/>
                    <a:pt x="410498" y="8550"/>
                    <a:pt x="260066" y="8550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-968775" y="-35919"/>
              <a:ext cx="511527" cy="179736"/>
            </a:xfrm>
            <a:custGeom>
              <a:avLst/>
              <a:gdLst/>
              <a:ahLst/>
              <a:cxnLst/>
              <a:rect l="l" t="t" r="r" b="b"/>
              <a:pathLst>
                <a:path w="511527" h="179736">
                  <a:moveTo>
                    <a:pt x="0" y="0"/>
                  </a:moveTo>
                  <a:lnTo>
                    <a:pt x="0" y="106871"/>
                  </a:lnTo>
                  <a:cubicBezTo>
                    <a:pt x="0" y="147093"/>
                    <a:pt x="114468" y="179737"/>
                    <a:pt x="255715" y="179737"/>
                  </a:cubicBezTo>
                  <a:cubicBezTo>
                    <a:pt x="396963" y="179737"/>
                    <a:pt x="511527" y="147093"/>
                    <a:pt x="511527" y="106871"/>
                  </a:cubicBezTo>
                  <a:lnTo>
                    <a:pt x="511527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-974286" y="-40777"/>
              <a:ext cx="521196" cy="189452"/>
            </a:xfrm>
            <a:custGeom>
              <a:avLst/>
              <a:gdLst/>
              <a:ahLst/>
              <a:cxnLst/>
              <a:rect l="l" t="t" r="r" b="b"/>
              <a:pathLst>
                <a:path w="521195" h="189452">
                  <a:moveTo>
                    <a:pt x="261033" y="189452"/>
                  </a:moveTo>
                  <a:cubicBezTo>
                    <a:pt x="132933" y="189452"/>
                    <a:pt x="0" y="160306"/>
                    <a:pt x="0" y="111728"/>
                  </a:cubicBezTo>
                  <a:lnTo>
                    <a:pt x="0" y="4858"/>
                  </a:lnTo>
                  <a:cubicBezTo>
                    <a:pt x="0" y="2176"/>
                    <a:pt x="2166" y="0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1728"/>
                  </a:lnTo>
                  <a:cubicBezTo>
                    <a:pt x="521679" y="160306"/>
                    <a:pt x="389132" y="189452"/>
                    <a:pt x="261033" y="189452"/>
                  </a:cubicBezTo>
                  <a:close/>
                  <a:moveTo>
                    <a:pt x="9668" y="10201"/>
                  </a:moveTo>
                  <a:lnTo>
                    <a:pt x="9668" y="111728"/>
                  </a:lnTo>
                  <a:cubicBezTo>
                    <a:pt x="9668" y="144567"/>
                    <a:pt x="110504" y="179737"/>
                    <a:pt x="261033" y="179737"/>
                  </a:cubicBezTo>
                  <a:cubicBezTo>
                    <a:pt x="411562" y="179737"/>
                    <a:pt x="512397" y="144567"/>
                    <a:pt x="512397" y="111728"/>
                  </a:cubicBezTo>
                  <a:lnTo>
                    <a:pt x="512397" y="9716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-968968" y="-108785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3"/>
                    <a:pt x="255715" y="145733"/>
                  </a:cubicBezTo>
                  <a:cubicBezTo>
                    <a:pt x="114488" y="145733"/>
                    <a:pt x="0" y="113109"/>
                    <a:pt x="0" y="72866"/>
                  </a:cubicBezTo>
                  <a:cubicBezTo>
                    <a:pt x="0" y="32623"/>
                    <a:pt x="114488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-973222" y="-113060"/>
              <a:ext cx="520035" cy="154282"/>
            </a:xfrm>
            <a:custGeom>
              <a:avLst/>
              <a:gdLst/>
              <a:ahLst/>
              <a:cxnLst/>
              <a:rect l="l" t="t" r="r" b="b"/>
              <a:pathLst>
                <a:path w="520035" h="154282">
                  <a:moveTo>
                    <a:pt x="259969" y="154282"/>
                  </a:moveTo>
                  <a:cubicBezTo>
                    <a:pt x="114178" y="154282"/>
                    <a:pt x="0" y="120375"/>
                    <a:pt x="0" y="77141"/>
                  </a:cubicBezTo>
                  <a:cubicBezTo>
                    <a:pt x="0" y="33907"/>
                    <a:pt x="114178" y="0"/>
                    <a:pt x="259969" y="0"/>
                  </a:cubicBezTo>
                  <a:cubicBezTo>
                    <a:pt x="405761" y="0"/>
                    <a:pt x="520035" y="33810"/>
                    <a:pt x="520035" y="77141"/>
                  </a:cubicBezTo>
                  <a:cubicBezTo>
                    <a:pt x="520035" y="120472"/>
                    <a:pt x="405761" y="154282"/>
                    <a:pt x="259969" y="154282"/>
                  </a:cubicBezTo>
                  <a:close/>
                  <a:moveTo>
                    <a:pt x="259969" y="8550"/>
                  </a:moveTo>
                  <a:cubicBezTo>
                    <a:pt x="109537" y="8550"/>
                    <a:pt x="8604" y="44011"/>
                    <a:pt x="8604" y="77141"/>
                  </a:cubicBezTo>
                  <a:cubicBezTo>
                    <a:pt x="8604" y="110271"/>
                    <a:pt x="109634" y="145733"/>
                    <a:pt x="259969" y="145733"/>
                  </a:cubicBezTo>
                  <a:cubicBezTo>
                    <a:pt x="410305" y="145733"/>
                    <a:pt x="511334" y="110271"/>
                    <a:pt x="511334" y="77141"/>
                  </a:cubicBezTo>
                  <a:cubicBezTo>
                    <a:pt x="511334" y="44011"/>
                    <a:pt x="410498" y="8550"/>
                    <a:pt x="259969" y="8550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-1010250" y="-190104"/>
              <a:ext cx="511527" cy="179736"/>
            </a:xfrm>
            <a:custGeom>
              <a:avLst/>
              <a:gdLst/>
              <a:ahLst/>
              <a:cxnLst/>
              <a:rect l="l" t="t" r="r" b="b"/>
              <a:pathLst>
                <a:path w="511527" h="179736">
                  <a:moveTo>
                    <a:pt x="0" y="0"/>
                  </a:moveTo>
                  <a:lnTo>
                    <a:pt x="0" y="106871"/>
                  </a:lnTo>
                  <a:cubicBezTo>
                    <a:pt x="0" y="147093"/>
                    <a:pt x="114564" y="179737"/>
                    <a:pt x="255812" y="179737"/>
                  </a:cubicBezTo>
                  <a:cubicBezTo>
                    <a:pt x="397060" y="179737"/>
                    <a:pt x="511527" y="147093"/>
                    <a:pt x="511527" y="106871"/>
                  </a:cubicBezTo>
                  <a:lnTo>
                    <a:pt x="511527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-1015471" y="-195447"/>
              <a:ext cx="521196" cy="189452"/>
            </a:xfrm>
            <a:custGeom>
              <a:avLst/>
              <a:gdLst/>
              <a:ahLst/>
              <a:cxnLst/>
              <a:rect l="l" t="t" r="r" b="b"/>
              <a:pathLst>
                <a:path w="521195" h="189452">
                  <a:moveTo>
                    <a:pt x="261033" y="189452"/>
                  </a:moveTo>
                  <a:cubicBezTo>
                    <a:pt x="132933" y="189452"/>
                    <a:pt x="0" y="160306"/>
                    <a:pt x="0" y="111728"/>
                  </a:cubicBezTo>
                  <a:lnTo>
                    <a:pt x="0" y="4858"/>
                  </a:lnTo>
                  <a:cubicBezTo>
                    <a:pt x="48" y="2196"/>
                    <a:pt x="2185" y="49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1728"/>
                  </a:lnTo>
                  <a:cubicBezTo>
                    <a:pt x="521582" y="160403"/>
                    <a:pt x="389132" y="189452"/>
                    <a:pt x="261033" y="189452"/>
                  </a:cubicBezTo>
                  <a:close/>
                  <a:moveTo>
                    <a:pt x="9668" y="10201"/>
                  </a:moveTo>
                  <a:lnTo>
                    <a:pt x="9668" y="111728"/>
                  </a:lnTo>
                  <a:cubicBezTo>
                    <a:pt x="9668" y="144567"/>
                    <a:pt x="110504" y="179737"/>
                    <a:pt x="261033" y="179737"/>
                  </a:cubicBezTo>
                  <a:cubicBezTo>
                    <a:pt x="411562" y="179737"/>
                    <a:pt x="512397" y="144567"/>
                    <a:pt x="512397" y="111728"/>
                  </a:cubicBezTo>
                  <a:lnTo>
                    <a:pt x="512397" y="10201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-1010154" y="-262970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3"/>
                    <a:pt x="255715" y="145733"/>
                  </a:cubicBezTo>
                  <a:cubicBezTo>
                    <a:pt x="114488" y="145733"/>
                    <a:pt x="0" y="113109"/>
                    <a:pt x="0" y="72866"/>
                  </a:cubicBezTo>
                  <a:cubicBezTo>
                    <a:pt x="0" y="32623"/>
                    <a:pt x="114488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-1014504" y="-267731"/>
              <a:ext cx="520034" cy="154865"/>
            </a:xfrm>
            <a:custGeom>
              <a:avLst/>
              <a:gdLst/>
              <a:ahLst/>
              <a:cxnLst/>
              <a:rect l="l" t="t" r="r" b="b"/>
              <a:pathLst>
                <a:path w="520034" h="154865">
                  <a:moveTo>
                    <a:pt x="260066" y="154865"/>
                  </a:moveTo>
                  <a:cubicBezTo>
                    <a:pt x="114274" y="154865"/>
                    <a:pt x="0" y="120958"/>
                    <a:pt x="0" y="77141"/>
                  </a:cubicBezTo>
                  <a:cubicBezTo>
                    <a:pt x="0" y="33324"/>
                    <a:pt x="114274" y="0"/>
                    <a:pt x="260066" y="0"/>
                  </a:cubicBezTo>
                  <a:cubicBezTo>
                    <a:pt x="405857" y="0"/>
                    <a:pt x="520035" y="33907"/>
                    <a:pt x="520035" y="77141"/>
                  </a:cubicBezTo>
                  <a:cubicBezTo>
                    <a:pt x="520035" y="120375"/>
                    <a:pt x="405857" y="154865"/>
                    <a:pt x="260066" y="154865"/>
                  </a:cubicBezTo>
                  <a:close/>
                  <a:moveTo>
                    <a:pt x="260066" y="9133"/>
                  </a:moveTo>
                  <a:cubicBezTo>
                    <a:pt x="109634" y="9133"/>
                    <a:pt x="8701" y="44594"/>
                    <a:pt x="8701" y="77724"/>
                  </a:cubicBezTo>
                  <a:cubicBezTo>
                    <a:pt x="8701" y="110854"/>
                    <a:pt x="109730" y="146315"/>
                    <a:pt x="260066" y="146315"/>
                  </a:cubicBezTo>
                  <a:cubicBezTo>
                    <a:pt x="410401" y="146315"/>
                    <a:pt x="511431" y="110854"/>
                    <a:pt x="511431" y="77724"/>
                  </a:cubicBezTo>
                  <a:cubicBezTo>
                    <a:pt x="511431" y="44594"/>
                    <a:pt x="410498" y="9035"/>
                    <a:pt x="260066" y="9035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927783" y="-316114"/>
              <a:ext cx="511527" cy="179250"/>
            </a:xfrm>
            <a:custGeom>
              <a:avLst/>
              <a:gdLst/>
              <a:ahLst/>
              <a:cxnLst/>
              <a:rect l="l" t="t" r="r" b="b"/>
              <a:pathLst>
                <a:path w="511527" h="179250">
                  <a:moveTo>
                    <a:pt x="0" y="0"/>
                  </a:moveTo>
                  <a:lnTo>
                    <a:pt x="0" y="106288"/>
                  </a:lnTo>
                  <a:cubicBezTo>
                    <a:pt x="0" y="146607"/>
                    <a:pt x="114564" y="179251"/>
                    <a:pt x="255812" y="179251"/>
                  </a:cubicBezTo>
                  <a:cubicBezTo>
                    <a:pt x="397060" y="179251"/>
                    <a:pt x="511527" y="146607"/>
                    <a:pt x="511527" y="106288"/>
                  </a:cubicBezTo>
                  <a:lnTo>
                    <a:pt x="511527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-933004" y="-320972"/>
              <a:ext cx="521196" cy="188966"/>
            </a:xfrm>
            <a:custGeom>
              <a:avLst/>
              <a:gdLst/>
              <a:ahLst/>
              <a:cxnLst/>
              <a:rect l="l" t="t" r="r" b="b"/>
              <a:pathLst>
                <a:path w="521195" h="188966">
                  <a:moveTo>
                    <a:pt x="261033" y="188966"/>
                  </a:moveTo>
                  <a:cubicBezTo>
                    <a:pt x="132933" y="188966"/>
                    <a:pt x="0" y="159820"/>
                    <a:pt x="0" y="111242"/>
                  </a:cubicBezTo>
                  <a:lnTo>
                    <a:pt x="0" y="4858"/>
                  </a:lnTo>
                  <a:cubicBezTo>
                    <a:pt x="0" y="2176"/>
                    <a:pt x="2166" y="0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1145"/>
                  </a:lnTo>
                  <a:cubicBezTo>
                    <a:pt x="521582" y="159820"/>
                    <a:pt x="389615" y="188966"/>
                    <a:pt x="261033" y="188966"/>
                  </a:cubicBezTo>
                  <a:close/>
                  <a:moveTo>
                    <a:pt x="9668" y="9716"/>
                  </a:moveTo>
                  <a:lnTo>
                    <a:pt x="9668" y="111145"/>
                  </a:lnTo>
                  <a:cubicBezTo>
                    <a:pt x="9668" y="143984"/>
                    <a:pt x="110504" y="179154"/>
                    <a:pt x="261033" y="179154"/>
                  </a:cubicBezTo>
                  <a:cubicBezTo>
                    <a:pt x="411562" y="179154"/>
                    <a:pt x="512397" y="143887"/>
                    <a:pt x="512397" y="111145"/>
                  </a:cubicBezTo>
                  <a:lnTo>
                    <a:pt x="512397" y="9716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-927687" y="-388980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3"/>
                    <a:pt x="255715" y="145733"/>
                  </a:cubicBezTo>
                  <a:cubicBezTo>
                    <a:pt x="114488" y="145733"/>
                    <a:pt x="0" y="113109"/>
                    <a:pt x="0" y="72866"/>
                  </a:cubicBezTo>
                  <a:cubicBezTo>
                    <a:pt x="0" y="32623"/>
                    <a:pt x="114488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-932037" y="-393352"/>
              <a:ext cx="520034" cy="154379"/>
            </a:xfrm>
            <a:custGeom>
              <a:avLst/>
              <a:gdLst/>
              <a:ahLst/>
              <a:cxnLst/>
              <a:rect l="l" t="t" r="r" b="b"/>
              <a:pathLst>
                <a:path w="520034" h="154379">
                  <a:moveTo>
                    <a:pt x="260066" y="154379"/>
                  </a:moveTo>
                  <a:cubicBezTo>
                    <a:pt x="114178" y="154379"/>
                    <a:pt x="0" y="120472"/>
                    <a:pt x="0" y="77238"/>
                  </a:cubicBezTo>
                  <a:cubicBezTo>
                    <a:pt x="0" y="34004"/>
                    <a:pt x="114178" y="0"/>
                    <a:pt x="260066" y="0"/>
                  </a:cubicBezTo>
                  <a:cubicBezTo>
                    <a:pt x="405954" y="0"/>
                    <a:pt x="520035" y="33907"/>
                    <a:pt x="520035" y="77238"/>
                  </a:cubicBezTo>
                  <a:cubicBezTo>
                    <a:pt x="520035" y="120569"/>
                    <a:pt x="405857" y="154379"/>
                    <a:pt x="260066" y="154379"/>
                  </a:cubicBezTo>
                  <a:close/>
                  <a:moveTo>
                    <a:pt x="260066" y="8647"/>
                  </a:moveTo>
                  <a:cubicBezTo>
                    <a:pt x="109537" y="8647"/>
                    <a:pt x="8701" y="44205"/>
                    <a:pt x="8701" y="77335"/>
                  </a:cubicBezTo>
                  <a:cubicBezTo>
                    <a:pt x="8701" y="110465"/>
                    <a:pt x="109730" y="145927"/>
                    <a:pt x="260066" y="145927"/>
                  </a:cubicBezTo>
                  <a:cubicBezTo>
                    <a:pt x="410401" y="145927"/>
                    <a:pt x="511431" y="110465"/>
                    <a:pt x="511431" y="77335"/>
                  </a:cubicBezTo>
                  <a:cubicBezTo>
                    <a:pt x="511431" y="44205"/>
                    <a:pt x="410498" y="8550"/>
                    <a:pt x="260066" y="8550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-983857" y="-442221"/>
              <a:ext cx="511527" cy="179251"/>
            </a:xfrm>
            <a:custGeom>
              <a:avLst/>
              <a:gdLst/>
              <a:ahLst/>
              <a:cxnLst/>
              <a:rect l="l" t="t" r="r" b="b"/>
              <a:pathLst>
                <a:path w="511527" h="179251">
                  <a:moveTo>
                    <a:pt x="0" y="0"/>
                  </a:moveTo>
                  <a:lnTo>
                    <a:pt x="0" y="106385"/>
                  </a:lnTo>
                  <a:cubicBezTo>
                    <a:pt x="0" y="146607"/>
                    <a:pt x="114468" y="179251"/>
                    <a:pt x="255715" y="179251"/>
                  </a:cubicBezTo>
                  <a:cubicBezTo>
                    <a:pt x="396963" y="179251"/>
                    <a:pt x="511527" y="146607"/>
                    <a:pt x="511527" y="106385"/>
                  </a:cubicBezTo>
                  <a:lnTo>
                    <a:pt x="511527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-988691" y="-447079"/>
              <a:ext cx="521195" cy="188966"/>
            </a:xfrm>
            <a:custGeom>
              <a:avLst/>
              <a:gdLst/>
              <a:ahLst/>
              <a:cxnLst/>
              <a:rect l="l" t="t" r="r" b="b"/>
              <a:pathLst>
                <a:path w="521195" h="188966">
                  <a:moveTo>
                    <a:pt x="260549" y="188967"/>
                  </a:moveTo>
                  <a:cubicBezTo>
                    <a:pt x="132450" y="188967"/>
                    <a:pt x="0" y="159820"/>
                    <a:pt x="0" y="111243"/>
                  </a:cubicBezTo>
                  <a:lnTo>
                    <a:pt x="0" y="4858"/>
                  </a:lnTo>
                  <a:cubicBezTo>
                    <a:pt x="0" y="2176"/>
                    <a:pt x="2166" y="0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1243"/>
                  </a:lnTo>
                  <a:cubicBezTo>
                    <a:pt x="521195" y="159917"/>
                    <a:pt x="388649" y="188967"/>
                    <a:pt x="260549" y="188967"/>
                  </a:cubicBezTo>
                  <a:close/>
                  <a:moveTo>
                    <a:pt x="9668" y="9716"/>
                  </a:moveTo>
                  <a:lnTo>
                    <a:pt x="9668" y="111243"/>
                  </a:lnTo>
                  <a:cubicBezTo>
                    <a:pt x="9668" y="144081"/>
                    <a:pt x="110504" y="179251"/>
                    <a:pt x="260549" y="179251"/>
                  </a:cubicBezTo>
                  <a:cubicBezTo>
                    <a:pt x="410595" y="179251"/>
                    <a:pt x="511914" y="144081"/>
                    <a:pt x="511914" y="111243"/>
                  </a:cubicBezTo>
                  <a:lnTo>
                    <a:pt x="511914" y="9716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-983857" y="-515087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2"/>
                    <a:pt x="255715" y="145732"/>
                  </a:cubicBezTo>
                  <a:cubicBezTo>
                    <a:pt x="114488" y="145732"/>
                    <a:pt x="0" y="113109"/>
                    <a:pt x="0" y="72866"/>
                  </a:cubicBezTo>
                  <a:cubicBezTo>
                    <a:pt x="0" y="32623"/>
                    <a:pt x="114488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-988691" y="-519945"/>
              <a:ext cx="521581" cy="155448"/>
            </a:xfrm>
            <a:custGeom>
              <a:avLst/>
              <a:gdLst/>
              <a:ahLst/>
              <a:cxnLst/>
              <a:rect l="l" t="t" r="r" b="b"/>
              <a:pathLst>
                <a:path w="521581" h="155448">
                  <a:moveTo>
                    <a:pt x="260549" y="155448"/>
                  </a:moveTo>
                  <a:cubicBezTo>
                    <a:pt x="132450" y="155448"/>
                    <a:pt x="0" y="126302"/>
                    <a:pt x="0" y="77724"/>
                  </a:cubicBezTo>
                  <a:cubicBezTo>
                    <a:pt x="0" y="29147"/>
                    <a:pt x="132450" y="0"/>
                    <a:pt x="260549" y="0"/>
                  </a:cubicBezTo>
                  <a:cubicBezTo>
                    <a:pt x="388649" y="0"/>
                    <a:pt x="521582" y="29147"/>
                    <a:pt x="521582" y="77724"/>
                  </a:cubicBezTo>
                  <a:cubicBezTo>
                    <a:pt x="521582" y="126302"/>
                    <a:pt x="388649" y="155448"/>
                    <a:pt x="260549" y="155448"/>
                  </a:cubicBezTo>
                  <a:close/>
                  <a:moveTo>
                    <a:pt x="260549" y="9716"/>
                  </a:moveTo>
                  <a:cubicBezTo>
                    <a:pt x="110504" y="9716"/>
                    <a:pt x="9668" y="44886"/>
                    <a:pt x="9668" y="77724"/>
                  </a:cubicBezTo>
                  <a:cubicBezTo>
                    <a:pt x="9668" y="110562"/>
                    <a:pt x="110504" y="145733"/>
                    <a:pt x="260549" y="145733"/>
                  </a:cubicBezTo>
                  <a:cubicBezTo>
                    <a:pt x="410595" y="145733"/>
                    <a:pt x="511914" y="110562"/>
                    <a:pt x="511914" y="77724"/>
                  </a:cubicBezTo>
                  <a:cubicBezTo>
                    <a:pt x="511914" y="44886"/>
                    <a:pt x="410691" y="9716"/>
                    <a:pt x="260549" y="971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-947506" y="-490799"/>
              <a:ext cx="438728" cy="97640"/>
            </a:xfrm>
            <a:custGeom>
              <a:avLst/>
              <a:gdLst/>
              <a:ahLst/>
              <a:cxnLst/>
              <a:rect l="l" t="t" r="r" b="b"/>
              <a:pathLst>
                <a:path w="438728" h="97640">
                  <a:moveTo>
                    <a:pt x="219364" y="97641"/>
                  </a:moveTo>
                  <a:cubicBezTo>
                    <a:pt x="110407" y="97641"/>
                    <a:pt x="0" y="80833"/>
                    <a:pt x="0" y="49063"/>
                  </a:cubicBezTo>
                  <a:cubicBezTo>
                    <a:pt x="0" y="17294"/>
                    <a:pt x="110407" y="0"/>
                    <a:pt x="219364" y="0"/>
                  </a:cubicBezTo>
                  <a:cubicBezTo>
                    <a:pt x="328321" y="0"/>
                    <a:pt x="438728" y="16808"/>
                    <a:pt x="438728" y="49063"/>
                  </a:cubicBezTo>
                  <a:cubicBezTo>
                    <a:pt x="438728" y="81319"/>
                    <a:pt x="328418" y="97641"/>
                    <a:pt x="219364" y="97641"/>
                  </a:cubicBezTo>
                  <a:close/>
                  <a:moveTo>
                    <a:pt x="219364" y="9230"/>
                  </a:moveTo>
                  <a:cubicBezTo>
                    <a:pt x="89428" y="9230"/>
                    <a:pt x="9668" y="32158"/>
                    <a:pt x="9668" y="48578"/>
                  </a:cubicBezTo>
                  <a:cubicBezTo>
                    <a:pt x="9668" y="64997"/>
                    <a:pt x="89428" y="87440"/>
                    <a:pt x="219364" y="87440"/>
                  </a:cubicBezTo>
                  <a:cubicBezTo>
                    <a:pt x="349300" y="87440"/>
                    <a:pt x="429060" y="64511"/>
                    <a:pt x="429060" y="48578"/>
                  </a:cubicBezTo>
                  <a:cubicBezTo>
                    <a:pt x="429060" y="32644"/>
                    <a:pt x="349300" y="9230"/>
                    <a:pt x="219364" y="9230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-236627" y="59098"/>
              <a:ext cx="511527" cy="179251"/>
            </a:xfrm>
            <a:custGeom>
              <a:avLst/>
              <a:gdLst/>
              <a:ahLst/>
              <a:cxnLst/>
              <a:rect l="l" t="t" r="r" b="b"/>
              <a:pathLst>
                <a:path w="511527" h="179251">
                  <a:moveTo>
                    <a:pt x="511527" y="0"/>
                  </a:moveTo>
                  <a:lnTo>
                    <a:pt x="511527" y="106385"/>
                  </a:lnTo>
                  <a:cubicBezTo>
                    <a:pt x="511527" y="146607"/>
                    <a:pt x="397060" y="179251"/>
                    <a:pt x="255812" y="179251"/>
                  </a:cubicBezTo>
                  <a:cubicBezTo>
                    <a:pt x="114564" y="179251"/>
                    <a:pt x="0" y="146607"/>
                    <a:pt x="0" y="1063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-241847" y="54240"/>
              <a:ext cx="521196" cy="188966"/>
            </a:xfrm>
            <a:custGeom>
              <a:avLst/>
              <a:gdLst/>
              <a:ahLst/>
              <a:cxnLst/>
              <a:rect l="l" t="t" r="r" b="b"/>
              <a:pathLst>
                <a:path w="521195" h="188966">
                  <a:moveTo>
                    <a:pt x="261033" y="188967"/>
                  </a:moveTo>
                  <a:cubicBezTo>
                    <a:pt x="132933" y="188967"/>
                    <a:pt x="0" y="159820"/>
                    <a:pt x="0" y="111242"/>
                  </a:cubicBezTo>
                  <a:lnTo>
                    <a:pt x="0" y="4858"/>
                  </a:lnTo>
                  <a:cubicBezTo>
                    <a:pt x="0" y="2176"/>
                    <a:pt x="2166" y="0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1242"/>
                  </a:lnTo>
                  <a:cubicBezTo>
                    <a:pt x="521582" y="159820"/>
                    <a:pt x="389132" y="188967"/>
                    <a:pt x="261033" y="188967"/>
                  </a:cubicBezTo>
                  <a:close/>
                  <a:moveTo>
                    <a:pt x="9668" y="9716"/>
                  </a:moveTo>
                  <a:lnTo>
                    <a:pt x="9668" y="111242"/>
                  </a:lnTo>
                  <a:cubicBezTo>
                    <a:pt x="9668" y="144081"/>
                    <a:pt x="110504" y="179251"/>
                    <a:pt x="261033" y="179251"/>
                  </a:cubicBezTo>
                  <a:cubicBezTo>
                    <a:pt x="411562" y="179251"/>
                    <a:pt x="511914" y="144081"/>
                    <a:pt x="511914" y="111242"/>
                  </a:cubicBezTo>
                  <a:lnTo>
                    <a:pt x="511914" y="9716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-236530" y="-13768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2"/>
                    <a:pt x="255715" y="145732"/>
                  </a:cubicBezTo>
                  <a:cubicBezTo>
                    <a:pt x="114488" y="145732"/>
                    <a:pt x="0" y="113109"/>
                    <a:pt x="0" y="72866"/>
                  </a:cubicBezTo>
                  <a:cubicBezTo>
                    <a:pt x="0" y="32623"/>
                    <a:pt x="114488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-240881" y="-18140"/>
              <a:ext cx="520034" cy="154379"/>
            </a:xfrm>
            <a:custGeom>
              <a:avLst/>
              <a:gdLst/>
              <a:ahLst/>
              <a:cxnLst/>
              <a:rect l="l" t="t" r="r" b="b"/>
              <a:pathLst>
                <a:path w="520034" h="154379">
                  <a:moveTo>
                    <a:pt x="260066" y="154379"/>
                  </a:moveTo>
                  <a:cubicBezTo>
                    <a:pt x="114274" y="154379"/>
                    <a:pt x="0" y="120472"/>
                    <a:pt x="0" y="77238"/>
                  </a:cubicBezTo>
                  <a:cubicBezTo>
                    <a:pt x="0" y="34004"/>
                    <a:pt x="114274" y="0"/>
                    <a:pt x="260066" y="0"/>
                  </a:cubicBezTo>
                  <a:cubicBezTo>
                    <a:pt x="405857" y="0"/>
                    <a:pt x="520035" y="33907"/>
                    <a:pt x="520035" y="77238"/>
                  </a:cubicBezTo>
                  <a:cubicBezTo>
                    <a:pt x="520035" y="120569"/>
                    <a:pt x="405857" y="154379"/>
                    <a:pt x="260066" y="154379"/>
                  </a:cubicBezTo>
                  <a:close/>
                  <a:moveTo>
                    <a:pt x="260066" y="8647"/>
                  </a:moveTo>
                  <a:cubicBezTo>
                    <a:pt x="109634" y="8647"/>
                    <a:pt x="8701" y="44108"/>
                    <a:pt x="8701" y="77238"/>
                  </a:cubicBezTo>
                  <a:cubicBezTo>
                    <a:pt x="8701" y="110368"/>
                    <a:pt x="109827" y="145830"/>
                    <a:pt x="260066" y="145830"/>
                  </a:cubicBezTo>
                  <a:cubicBezTo>
                    <a:pt x="410305" y="145830"/>
                    <a:pt x="511431" y="110368"/>
                    <a:pt x="511431" y="77238"/>
                  </a:cubicBezTo>
                  <a:cubicBezTo>
                    <a:pt x="511431" y="44108"/>
                    <a:pt x="410498" y="8647"/>
                    <a:pt x="260066" y="8647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-318997" y="-67009"/>
              <a:ext cx="511527" cy="179250"/>
            </a:xfrm>
            <a:custGeom>
              <a:avLst/>
              <a:gdLst/>
              <a:ahLst/>
              <a:cxnLst/>
              <a:rect l="l" t="t" r="r" b="b"/>
              <a:pathLst>
                <a:path w="511527" h="179250">
                  <a:moveTo>
                    <a:pt x="511527" y="0"/>
                  </a:moveTo>
                  <a:lnTo>
                    <a:pt x="511527" y="106385"/>
                  </a:lnTo>
                  <a:cubicBezTo>
                    <a:pt x="511527" y="146607"/>
                    <a:pt x="396963" y="179251"/>
                    <a:pt x="255715" y="179251"/>
                  </a:cubicBezTo>
                  <a:cubicBezTo>
                    <a:pt x="114468" y="179251"/>
                    <a:pt x="0" y="146607"/>
                    <a:pt x="0" y="1063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-324314" y="-71866"/>
              <a:ext cx="521196" cy="188966"/>
            </a:xfrm>
            <a:custGeom>
              <a:avLst/>
              <a:gdLst/>
              <a:ahLst/>
              <a:cxnLst/>
              <a:rect l="l" t="t" r="r" b="b"/>
              <a:pathLst>
                <a:path w="521195" h="188966">
                  <a:moveTo>
                    <a:pt x="261033" y="188966"/>
                  </a:moveTo>
                  <a:cubicBezTo>
                    <a:pt x="132933" y="188966"/>
                    <a:pt x="0" y="159820"/>
                    <a:pt x="0" y="111242"/>
                  </a:cubicBezTo>
                  <a:lnTo>
                    <a:pt x="0" y="4858"/>
                  </a:lnTo>
                  <a:cubicBezTo>
                    <a:pt x="0" y="2176"/>
                    <a:pt x="2166" y="0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1242"/>
                  </a:lnTo>
                  <a:cubicBezTo>
                    <a:pt x="521678" y="159917"/>
                    <a:pt x="389132" y="188966"/>
                    <a:pt x="261033" y="188966"/>
                  </a:cubicBezTo>
                  <a:close/>
                  <a:moveTo>
                    <a:pt x="9668" y="9716"/>
                  </a:moveTo>
                  <a:lnTo>
                    <a:pt x="9668" y="111242"/>
                  </a:lnTo>
                  <a:cubicBezTo>
                    <a:pt x="9668" y="144081"/>
                    <a:pt x="110504" y="179251"/>
                    <a:pt x="261033" y="179251"/>
                  </a:cubicBezTo>
                  <a:cubicBezTo>
                    <a:pt x="411562" y="179251"/>
                    <a:pt x="512397" y="144081"/>
                    <a:pt x="512397" y="111242"/>
                  </a:cubicBezTo>
                  <a:lnTo>
                    <a:pt x="512397" y="9716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-318997" y="-139875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0" y="72866"/>
                  </a:moveTo>
                  <a:cubicBezTo>
                    <a:pt x="511430" y="113109"/>
                    <a:pt x="396943" y="145733"/>
                    <a:pt x="255715" y="145733"/>
                  </a:cubicBezTo>
                  <a:cubicBezTo>
                    <a:pt x="114487" y="145733"/>
                    <a:pt x="0" y="113109"/>
                    <a:pt x="0" y="72866"/>
                  </a:cubicBezTo>
                  <a:cubicBezTo>
                    <a:pt x="0" y="32623"/>
                    <a:pt x="114487" y="0"/>
                    <a:pt x="255715" y="0"/>
                  </a:cubicBezTo>
                  <a:cubicBezTo>
                    <a:pt x="396943" y="0"/>
                    <a:pt x="511430" y="32623"/>
                    <a:pt x="511430" y="7286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-323251" y="-144150"/>
              <a:ext cx="520034" cy="154379"/>
            </a:xfrm>
            <a:custGeom>
              <a:avLst/>
              <a:gdLst/>
              <a:ahLst/>
              <a:cxnLst/>
              <a:rect l="l" t="t" r="r" b="b"/>
              <a:pathLst>
                <a:path w="520034" h="154379">
                  <a:moveTo>
                    <a:pt x="259969" y="154379"/>
                  </a:moveTo>
                  <a:cubicBezTo>
                    <a:pt x="114178" y="154379"/>
                    <a:pt x="0" y="120472"/>
                    <a:pt x="0" y="77141"/>
                  </a:cubicBezTo>
                  <a:cubicBezTo>
                    <a:pt x="0" y="33810"/>
                    <a:pt x="114178" y="0"/>
                    <a:pt x="259969" y="0"/>
                  </a:cubicBezTo>
                  <a:cubicBezTo>
                    <a:pt x="405761" y="0"/>
                    <a:pt x="520035" y="33907"/>
                    <a:pt x="520035" y="77141"/>
                  </a:cubicBezTo>
                  <a:cubicBezTo>
                    <a:pt x="520035" y="120375"/>
                    <a:pt x="405761" y="154379"/>
                    <a:pt x="259969" y="154379"/>
                  </a:cubicBezTo>
                  <a:close/>
                  <a:moveTo>
                    <a:pt x="259969" y="8647"/>
                  </a:moveTo>
                  <a:cubicBezTo>
                    <a:pt x="109537" y="8647"/>
                    <a:pt x="8604" y="44108"/>
                    <a:pt x="8604" y="77238"/>
                  </a:cubicBezTo>
                  <a:cubicBezTo>
                    <a:pt x="8604" y="110368"/>
                    <a:pt x="109634" y="145830"/>
                    <a:pt x="259969" y="145830"/>
                  </a:cubicBezTo>
                  <a:cubicBezTo>
                    <a:pt x="410305" y="145830"/>
                    <a:pt x="511334" y="110368"/>
                    <a:pt x="511334" y="77238"/>
                  </a:cubicBezTo>
                  <a:cubicBezTo>
                    <a:pt x="511334" y="44108"/>
                    <a:pt x="410401" y="8550"/>
                    <a:pt x="259969" y="8550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-263020" y="-193602"/>
              <a:ext cx="511624" cy="180319"/>
            </a:xfrm>
            <a:custGeom>
              <a:avLst/>
              <a:gdLst/>
              <a:ahLst/>
              <a:cxnLst/>
              <a:rect l="l" t="t" r="r" b="b"/>
              <a:pathLst>
                <a:path w="511624" h="180319">
                  <a:moveTo>
                    <a:pt x="511624" y="486"/>
                  </a:moveTo>
                  <a:lnTo>
                    <a:pt x="511624" y="107356"/>
                  </a:lnTo>
                  <a:cubicBezTo>
                    <a:pt x="511624" y="147676"/>
                    <a:pt x="397156" y="180320"/>
                    <a:pt x="255909" y="180320"/>
                  </a:cubicBezTo>
                  <a:cubicBezTo>
                    <a:pt x="114661" y="180320"/>
                    <a:pt x="0" y="147190"/>
                    <a:pt x="0" y="10687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-267757" y="-198459"/>
              <a:ext cx="521195" cy="189452"/>
            </a:xfrm>
            <a:custGeom>
              <a:avLst/>
              <a:gdLst/>
              <a:ahLst/>
              <a:cxnLst/>
              <a:rect l="l" t="t" r="r" b="b"/>
              <a:pathLst>
                <a:path w="521195" h="189452">
                  <a:moveTo>
                    <a:pt x="260549" y="189452"/>
                  </a:moveTo>
                  <a:cubicBezTo>
                    <a:pt x="132547" y="189452"/>
                    <a:pt x="0" y="160306"/>
                    <a:pt x="0" y="111728"/>
                  </a:cubicBezTo>
                  <a:lnTo>
                    <a:pt x="0" y="4858"/>
                  </a:lnTo>
                  <a:cubicBezTo>
                    <a:pt x="0" y="2176"/>
                    <a:pt x="2166" y="0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1728"/>
                  </a:lnTo>
                  <a:cubicBezTo>
                    <a:pt x="521195" y="160403"/>
                    <a:pt x="388649" y="189452"/>
                    <a:pt x="260549" y="189452"/>
                  </a:cubicBezTo>
                  <a:close/>
                  <a:moveTo>
                    <a:pt x="9668" y="10201"/>
                  </a:moveTo>
                  <a:lnTo>
                    <a:pt x="9668" y="111728"/>
                  </a:lnTo>
                  <a:cubicBezTo>
                    <a:pt x="9668" y="144567"/>
                    <a:pt x="110504" y="179737"/>
                    <a:pt x="260549" y="179737"/>
                  </a:cubicBezTo>
                  <a:cubicBezTo>
                    <a:pt x="410595" y="179737"/>
                    <a:pt x="511914" y="144567"/>
                    <a:pt x="511914" y="111728"/>
                  </a:cubicBezTo>
                  <a:lnTo>
                    <a:pt x="511914" y="10201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-262827" y="-265982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3"/>
                    <a:pt x="255715" y="145733"/>
                  </a:cubicBezTo>
                  <a:cubicBezTo>
                    <a:pt x="114488" y="145733"/>
                    <a:pt x="0" y="113109"/>
                    <a:pt x="0" y="72866"/>
                  </a:cubicBezTo>
                  <a:cubicBezTo>
                    <a:pt x="0" y="32623"/>
                    <a:pt x="114488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-267177" y="-270743"/>
              <a:ext cx="520034" cy="154865"/>
            </a:xfrm>
            <a:custGeom>
              <a:avLst/>
              <a:gdLst/>
              <a:ahLst/>
              <a:cxnLst/>
              <a:rect l="l" t="t" r="r" b="b"/>
              <a:pathLst>
                <a:path w="520034" h="154865">
                  <a:moveTo>
                    <a:pt x="259969" y="154865"/>
                  </a:moveTo>
                  <a:cubicBezTo>
                    <a:pt x="114178" y="154865"/>
                    <a:pt x="0" y="120958"/>
                    <a:pt x="0" y="77141"/>
                  </a:cubicBezTo>
                  <a:cubicBezTo>
                    <a:pt x="0" y="33324"/>
                    <a:pt x="114178" y="0"/>
                    <a:pt x="259969" y="0"/>
                  </a:cubicBezTo>
                  <a:cubicBezTo>
                    <a:pt x="405761" y="0"/>
                    <a:pt x="520035" y="33907"/>
                    <a:pt x="520035" y="77141"/>
                  </a:cubicBezTo>
                  <a:cubicBezTo>
                    <a:pt x="520035" y="120375"/>
                    <a:pt x="405857" y="154865"/>
                    <a:pt x="259969" y="154865"/>
                  </a:cubicBezTo>
                  <a:close/>
                  <a:moveTo>
                    <a:pt x="259969" y="9133"/>
                  </a:moveTo>
                  <a:cubicBezTo>
                    <a:pt x="109537" y="9133"/>
                    <a:pt x="8604" y="44594"/>
                    <a:pt x="8604" y="77724"/>
                  </a:cubicBezTo>
                  <a:cubicBezTo>
                    <a:pt x="8604" y="110854"/>
                    <a:pt x="109634" y="146413"/>
                    <a:pt x="259969" y="146413"/>
                  </a:cubicBezTo>
                  <a:cubicBezTo>
                    <a:pt x="410305" y="146413"/>
                    <a:pt x="511334" y="110951"/>
                    <a:pt x="511334" y="77724"/>
                  </a:cubicBezTo>
                  <a:cubicBezTo>
                    <a:pt x="511334" y="44497"/>
                    <a:pt x="410208" y="9035"/>
                    <a:pt x="259969" y="9035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-253932" y="-335836"/>
              <a:ext cx="511527" cy="179250"/>
            </a:xfrm>
            <a:custGeom>
              <a:avLst/>
              <a:gdLst/>
              <a:ahLst/>
              <a:cxnLst/>
              <a:rect l="l" t="t" r="r" b="b"/>
              <a:pathLst>
                <a:path w="511527" h="179250">
                  <a:moveTo>
                    <a:pt x="511527" y="0"/>
                  </a:moveTo>
                  <a:lnTo>
                    <a:pt x="511527" y="106288"/>
                  </a:lnTo>
                  <a:cubicBezTo>
                    <a:pt x="511527" y="146607"/>
                    <a:pt x="397060" y="179251"/>
                    <a:pt x="255812" y="179251"/>
                  </a:cubicBezTo>
                  <a:cubicBezTo>
                    <a:pt x="114564" y="179251"/>
                    <a:pt x="0" y="146607"/>
                    <a:pt x="0" y="1062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-259153" y="-340694"/>
              <a:ext cx="521196" cy="188966"/>
            </a:xfrm>
            <a:custGeom>
              <a:avLst/>
              <a:gdLst/>
              <a:ahLst/>
              <a:cxnLst/>
              <a:rect l="l" t="t" r="r" b="b"/>
              <a:pathLst>
                <a:path w="521195" h="188966">
                  <a:moveTo>
                    <a:pt x="261033" y="188966"/>
                  </a:moveTo>
                  <a:cubicBezTo>
                    <a:pt x="132933" y="188966"/>
                    <a:pt x="0" y="159820"/>
                    <a:pt x="0" y="111242"/>
                  </a:cubicBezTo>
                  <a:lnTo>
                    <a:pt x="0" y="4858"/>
                  </a:lnTo>
                  <a:cubicBezTo>
                    <a:pt x="0" y="2176"/>
                    <a:pt x="2166" y="0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1145"/>
                  </a:lnTo>
                  <a:cubicBezTo>
                    <a:pt x="521582" y="159820"/>
                    <a:pt x="389036" y="188966"/>
                    <a:pt x="261033" y="188966"/>
                  </a:cubicBezTo>
                  <a:close/>
                  <a:moveTo>
                    <a:pt x="9668" y="9716"/>
                  </a:moveTo>
                  <a:lnTo>
                    <a:pt x="9668" y="111145"/>
                  </a:lnTo>
                  <a:cubicBezTo>
                    <a:pt x="9668" y="144081"/>
                    <a:pt x="110504" y="179154"/>
                    <a:pt x="261033" y="179154"/>
                  </a:cubicBezTo>
                  <a:cubicBezTo>
                    <a:pt x="411562" y="179154"/>
                    <a:pt x="512397" y="143984"/>
                    <a:pt x="512397" y="111145"/>
                  </a:cubicBezTo>
                  <a:lnTo>
                    <a:pt x="512397" y="9716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67" name="Freeform 67"/>
            <p:cNvSpPr/>
            <p:nvPr/>
          </p:nvSpPr>
          <p:spPr>
            <a:xfrm>
              <a:off x="-253836" y="-408703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3"/>
                    <a:pt x="255715" y="145733"/>
                  </a:cubicBezTo>
                  <a:cubicBezTo>
                    <a:pt x="114487" y="145733"/>
                    <a:pt x="0" y="113109"/>
                    <a:pt x="0" y="72866"/>
                  </a:cubicBezTo>
                  <a:cubicBezTo>
                    <a:pt x="0" y="32623"/>
                    <a:pt x="114487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-258186" y="-413075"/>
              <a:ext cx="520035" cy="154379"/>
            </a:xfrm>
            <a:custGeom>
              <a:avLst/>
              <a:gdLst/>
              <a:ahLst/>
              <a:cxnLst/>
              <a:rect l="l" t="t" r="r" b="b"/>
              <a:pathLst>
                <a:path w="520035" h="154379">
                  <a:moveTo>
                    <a:pt x="260066" y="154379"/>
                  </a:moveTo>
                  <a:cubicBezTo>
                    <a:pt x="114178" y="154379"/>
                    <a:pt x="0" y="120472"/>
                    <a:pt x="0" y="77238"/>
                  </a:cubicBezTo>
                  <a:cubicBezTo>
                    <a:pt x="0" y="34004"/>
                    <a:pt x="114178" y="0"/>
                    <a:pt x="260066" y="0"/>
                  </a:cubicBezTo>
                  <a:cubicBezTo>
                    <a:pt x="405954" y="0"/>
                    <a:pt x="520035" y="33907"/>
                    <a:pt x="520035" y="77238"/>
                  </a:cubicBezTo>
                  <a:cubicBezTo>
                    <a:pt x="520035" y="120569"/>
                    <a:pt x="405858" y="154379"/>
                    <a:pt x="260066" y="154379"/>
                  </a:cubicBezTo>
                  <a:close/>
                  <a:moveTo>
                    <a:pt x="260066" y="8647"/>
                  </a:moveTo>
                  <a:cubicBezTo>
                    <a:pt x="109537" y="8647"/>
                    <a:pt x="8701" y="44206"/>
                    <a:pt x="8701" y="77335"/>
                  </a:cubicBezTo>
                  <a:cubicBezTo>
                    <a:pt x="8701" y="110465"/>
                    <a:pt x="109730" y="145927"/>
                    <a:pt x="260066" y="145927"/>
                  </a:cubicBezTo>
                  <a:cubicBezTo>
                    <a:pt x="410401" y="145927"/>
                    <a:pt x="511431" y="110465"/>
                    <a:pt x="511431" y="77335"/>
                  </a:cubicBezTo>
                  <a:cubicBezTo>
                    <a:pt x="511431" y="44206"/>
                    <a:pt x="410885" y="8550"/>
                    <a:pt x="260066" y="8550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69" name="Freeform 69"/>
            <p:cNvSpPr/>
            <p:nvPr/>
          </p:nvSpPr>
          <p:spPr>
            <a:xfrm>
              <a:off x="-304109" y="-475060"/>
              <a:ext cx="511527" cy="179250"/>
            </a:xfrm>
            <a:custGeom>
              <a:avLst/>
              <a:gdLst/>
              <a:ahLst/>
              <a:cxnLst/>
              <a:rect l="l" t="t" r="r" b="b"/>
              <a:pathLst>
                <a:path w="511527" h="179250">
                  <a:moveTo>
                    <a:pt x="511527" y="0"/>
                  </a:moveTo>
                  <a:lnTo>
                    <a:pt x="511527" y="106288"/>
                  </a:lnTo>
                  <a:cubicBezTo>
                    <a:pt x="511527" y="146607"/>
                    <a:pt x="396963" y="179251"/>
                    <a:pt x="255715" y="179251"/>
                  </a:cubicBezTo>
                  <a:cubicBezTo>
                    <a:pt x="114468" y="179251"/>
                    <a:pt x="0" y="146607"/>
                    <a:pt x="0" y="1062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-308943" y="-479917"/>
              <a:ext cx="521195" cy="188966"/>
            </a:xfrm>
            <a:custGeom>
              <a:avLst/>
              <a:gdLst/>
              <a:ahLst/>
              <a:cxnLst/>
              <a:rect l="l" t="t" r="r" b="b"/>
              <a:pathLst>
                <a:path w="521195" h="188966">
                  <a:moveTo>
                    <a:pt x="260549" y="188966"/>
                  </a:moveTo>
                  <a:cubicBezTo>
                    <a:pt x="132450" y="188966"/>
                    <a:pt x="0" y="159820"/>
                    <a:pt x="0" y="111242"/>
                  </a:cubicBezTo>
                  <a:lnTo>
                    <a:pt x="0" y="4858"/>
                  </a:lnTo>
                  <a:cubicBezTo>
                    <a:pt x="0" y="2176"/>
                    <a:pt x="2166" y="0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1145"/>
                  </a:lnTo>
                  <a:cubicBezTo>
                    <a:pt x="521195" y="159820"/>
                    <a:pt x="388649" y="188966"/>
                    <a:pt x="260549" y="188966"/>
                  </a:cubicBezTo>
                  <a:close/>
                  <a:moveTo>
                    <a:pt x="9668" y="9716"/>
                  </a:moveTo>
                  <a:lnTo>
                    <a:pt x="9668" y="111145"/>
                  </a:lnTo>
                  <a:cubicBezTo>
                    <a:pt x="9668" y="144081"/>
                    <a:pt x="110504" y="179154"/>
                    <a:pt x="260549" y="179154"/>
                  </a:cubicBezTo>
                  <a:cubicBezTo>
                    <a:pt x="410595" y="179154"/>
                    <a:pt x="511914" y="143984"/>
                    <a:pt x="511914" y="111145"/>
                  </a:cubicBezTo>
                  <a:lnTo>
                    <a:pt x="511914" y="9716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-304109" y="-547926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3"/>
                    <a:pt x="255715" y="145733"/>
                  </a:cubicBezTo>
                  <a:cubicBezTo>
                    <a:pt x="114488" y="145733"/>
                    <a:pt x="0" y="113109"/>
                    <a:pt x="0" y="72866"/>
                  </a:cubicBezTo>
                  <a:cubicBezTo>
                    <a:pt x="0" y="32623"/>
                    <a:pt x="114488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-308362" y="-552784"/>
              <a:ext cx="520035" cy="154865"/>
            </a:xfrm>
            <a:custGeom>
              <a:avLst/>
              <a:gdLst/>
              <a:ahLst/>
              <a:cxnLst/>
              <a:rect l="l" t="t" r="r" b="b"/>
              <a:pathLst>
                <a:path w="520035" h="154865">
                  <a:moveTo>
                    <a:pt x="259969" y="154865"/>
                  </a:moveTo>
                  <a:cubicBezTo>
                    <a:pt x="114178" y="154865"/>
                    <a:pt x="0" y="120958"/>
                    <a:pt x="0" y="77724"/>
                  </a:cubicBezTo>
                  <a:cubicBezTo>
                    <a:pt x="0" y="34490"/>
                    <a:pt x="114178" y="0"/>
                    <a:pt x="259969" y="0"/>
                  </a:cubicBezTo>
                  <a:cubicBezTo>
                    <a:pt x="405761" y="0"/>
                    <a:pt x="520035" y="33907"/>
                    <a:pt x="520035" y="77724"/>
                  </a:cubicBezTo>
                  <a:cubicBezTo>
                    <a:pt x="520035" y="121541"/>
                    <a:pt x="405761" y="154865"/>
                    <a:pt x="259969" y="154865"/>
                  </a:cubicBezTo>
                  <a:close/>
                  <a:moveTo>
                    <a:pt x="259969" y="9133"/>
                  </a:moveTo>
                  <a:cubicBezTo>
                    <a:pt x="109537" y="9133"/>
                    <a:pt x="8604" y="44691"/>
                    <a:pt x="8604" y="77821"/>
                  </a:cubicBezTo>
                  <a:cubicBezTo>
                    <a:pt x="8604" y="110951"/>
                    <a:pt x="109634" y="146413"/>
                    <a:pt x="259969" y="146413"/>
                  </a:cubicBezTo>
                  <a:cubicBezTo>
                    <a:pt x="410305" y="146413"/>
                    <a:pt x="511334" y="110951"/>
                    <a:pt x="511334" y="77821"/>
                  </a:cubicBezTo>
                  <a:cubicBezTo>
                    <a:pt x="511334" y="44691"/>
                    <a:pt x="410401" y="9035"/>
                    <a:pt x="259969" y="9035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-236627" y="-617877"/>
              <a:ext cx="511527" cy="178862"/>
            </a:xfrm>
            <a:custGeom>
              <a:avLst/>
              <a:gdLst/>
              <a:ahLst/>
              <a:cxnLst/>
              <a:rect l="l" t="t" r="r" b="b"/>
              <a:pathLst>
                <a:path w="511527" h="178862">
                  <a:moveTo>
                    <a:pt x="511527" y="0"/>
                  </a:moveTo>
                  <a:lnTo>
                    <a:pt x="511527" y="105899"/>
                  </a:lnTo>
                  <a:cubicBezTo>
                    <a:pt x="511527" y="146218"/>
                    <a:pt x="397060" y="178862"/>
                    <a:pt x="255812" y="178862"/>
                  </a:cubicBezTo>
                  <a:cubicBezTo>
                    <a:pt x="114564" y="178862"/>
                    <a:pt x="0" y="146218"/>
                    <a:pt x="0" y="1058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-241847" y="-622735"/>
              <a:ext cx="521196" cy="188966"/>
            </a:xfrm>
            <a:custGeom>
              <a:avLst/>
              <a:gdLst/>
              <a:ahLst/>
              <a:cxnLst/>
              <a:rect l="l" t="t" r="r" b="b"/>
              <a:pathLst>
                <a:path w="521195" h="188966">
                  <a:moveTo>
                    <a:pt x="261033" y="188966"/>
                  </a:moveTo>
                  <a:cubicBezTo>
                    <a:pt x="132933" y="188966"/>
                    <a:pt x="0" y="159820"/>
                    <a:pt x="0" y="111242"/>
                  </a:cubicBezTo>
                  <a:lnTo>
                    <a:pt x="0" y="4858"/>
                  </a:lnTo>
                  <a:cubicBezTo>
                    <a:pt x="0" y="2176"/>
                    <a:pt x="2166" y="0"/>
                    <a:pt x="4834" y="0"/>
                  </a:cubicBezTo>
                  <a:lnTo>
                    <a:pt x="516361" y="0"/>
                  </a:lnTo>
                  <a:cubicBezTo>
                    <a:pt x="519030" y="0"/>
                    <a:pt x="521195" y="2176"/>
                    <a:pt x="521195" y="4858"/>
                  </a:cubicBezTo>
                  <a:lnTo>
                    <a:pt x="521195" y="110757"/>
                  </a:lnTo>
                  <a:cubicBezTo>
                    <a:pt x="521582" y="159820"/>
                    <a:pt x="389132" y="188966"/>
                    <a:pt x="261033" y="188966"/>
                  </a:cubicBezTo>
                  <a:close/>
                  <a:moveTo>
                    <a:pt x="9668" y="9716"/>
                  </a:moveTo>
                  <a:lnTo>
                    <a:pt x="9668" y="110757"/>
                  </a:lnTo>
                  <a:cubicBezTo>
                    <a:pt x="9668" y="143692"/>
                    <a:pt x="110504" y="178765"/>
                    <a:pt x="261033" y="178765"/>
                  </a:cubicBezTo>
                  <a:cubicBezTo>
                    <a:pt x="411562" y="178765"/>
                    <a:pt x="511914" y="143595"/>
                    <a:pt x="511914" y="110757"/>
                  </a:cubicBezTo>
                  <a:lnTo>
                    <a:pt x="511914" y="9716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-236530" y="-690744"/>
              <a:ext cx="511430" cy="145732"/>
            </a:xfrm>
            <a:custGeom>
              <a:avLst/>
              <a:gdLst/>
              <a:ahLst/>
              <a:cxnLst/>
              <a:rect l="l" t="t" r="r" b="b"/>
              <a:pathLst>
                <a:path w="511430" h="145732">
                  <a:moveTo>
                    <a:pt x="511431" y="72866"/>
                  </a:moveTo>
                  <a:cubicBezTo>
                    <a:pt x="511431" y="113109"/>
                    <a:pt x="396943" y="145733"/>
                    <a:pt x="255715" y="145733"/>
                  </a:cubicBezTo>
                  <a:cubicBezTo>
                    <a:pt x="114488" y="145733"/>
                    <a:pt x="0" y="113109"/>
                    <a:pt x="0" y="72866"/>
                  </a:cubicBezTo>
                  <a:cubicBezTo>
                    <a:pt x="0" y="32623"/>
                    <a:pt x="114488" y="0"/>
                    <a:pt x="255715" y="0"/>
                  </a:cubicBezTo>
                  <a:cubicBezTo>
                    <a:pt x="396943" y="0"/>
                    <a:pt x="511431" y="32623"/>
                    <a:pt x="511431" y="7286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-241847" y="-695601"/>
              <a:ext cx="521581" cy="155448"/>
            </a:xfrm>
            <a:custGeom>
              <a:avLst/>
              <a:gdLst/>
              <a:ahLst/>
              <a:cxnLst/>
              <a:rect l="l" t="t" r="r" b="b"/>
              <a:pathLst>
                <a:path w="521581" h="155448">
                  <a:moveTo>
                    <a:pt x="261033" y="155448"/>
                  </a:moveTo>
                  <a:cubicBezTo>
                    <a:pt x="132933" y="155448"/>
                    <a:pt x="0" y="126302"/>
                    <a:pt x="0" y="77724"/>
                  </a:cubicBezTo>
                  <a:cubicBezTo>
                    <a:pt x="0" y="29147"/>
                    <a:pt x="132546" y="0"/>
                    <a:pt x="261033" y="0"/>
                  </a:cubicBezTo>
                  <a:cubicBezTo>
                    <a:pt x="389519" y="0"/>
                    <a:pt x="521582" y="29147"/>
                    <a:pt x="521582" y="77724"/>
                  </a:cubicBezTo>
                  <a:cubicBezTo>
                    <a:pt x="521582" y="126302"/>
                    <a:pt x="389132" y="155448"/>
                    <a:pt x="261033" y="155448"/>
                  </a:cubicBezTo>
                  <a:close/>
                  <a:moveTo>
                    <a:pt x="261033" y="9716"/>
                  </a:moveTo>
                  <a:cubicBezTo>
                    <a:pt x="110891" y="9716"/>
                    <a:pt x="9668" y="44983"/>
                    <a:pt x="9668" y="77724"/>
                  </a:cubicBezTo>
                  <a:cubicBezTo>
                    <a:pt x="9668" y="110465"/>
                    <a:pt x="110504" y="145733"/>
                    <a:pt x="261033" y="145733"/>
                  </a:cubicBezTo>
                  <a:cubicBezTo>
                    <a:pt x="411562" y="145733"/>
                    <a:pt x="511914" y="110562"/>
                    <a:pt x="511914" y="77724"/>
                  </a:cubicBezTo>
                  <a:cubicBezTo>
                    <a:pt x="511914" y="44886"/>
                    <a:pt x="411078" y="9618"/>
                    <a:pt x="261033" y="9618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77" name="Freeform 77"/>
            <p:cNvSpPr/>
            <p:nvPr/>
          </p:nvSpPr>
          <p:spPr>
            <a:xfrm>
              <a:off x="-200179" y="-666455"/>
              <a:ext cx="438728" cy="97640"/>
            </a:xfrm>
            <a:custGeom>
              <a:avLst/>
              <a:gdLst/>
              <a:ahLst/>
              <a:cxnLst/>
              <a:rect l="l" t="t" r="r" b="b"/>
              <a:pathLst>
                <a:path w="438728" h="97640">
                  <a:moveTo>
                    <a:pt x="219364" y="97641"/>
                  </a:moveTo>
                  <a:cubicBezTo>
                    <a:pt x="110310" y="97641"/>
                    <a:pt x="0" y="80736"/>
                    <a:pt x="0" y="48578"/>
                  </a:cubicBezTo>
                  <a:cubicBezTo>
                    <a:pt x="0" y="16419"/>
                    <a:pt x="110310" y="0"/>
                    <a:pt x="219364" y="0"/>
                  </a:cubicBezTo>
                  <a:cubicBezTo>
                    <a:pt x="328418" y="0"/>
                    <a:pt x="438728" y="16808"/>
                    <a:pt x="438728" y="48578"/>
                  </a:cubicBezTo>
                  <a:cubicBezTo>
                    <a:pt x="438728" y="80347"/>
                    <a:pt x="328321" y="97641"/>
                    <a:pt x="219364" y="97641"/>
                  </a:cubicBezTo>
                  <a:close/>
                  <a:moveTo>
                    <a:pt x="219364" y="9230"/>
                  </a:moveTo>
                  <a:cubicBezTo>
                    <a:pt x="89428" y="9230"/>
                    <a:pt x="9668" y="32158"/>
                    <a:pt x="9668" y="48092"/>
                  </a:cubicBezTo>
                  <a:cubicBezTo>
                    <a:pt x="9668" y="64025"/>
                    <a:pt x="89428" y="87440"/>
                    <a:pt x="219364" y="87440"/>
                  </a:cubicBezTo>
                  <a:cubicBezTo>
                    <a:pt x="349300" y="87440"/>
                    <a:pt x="429060" y="64511"/>
                    <a:pt x="429060" y="48092"/>
                  </a:cubicBezTo>
                  <a:cubicBezTo>
                    <a:pt x="429060" y="31672"/>
                    <a:pt x="349300" y="9230"/>
                    <a:pt x="219364" y="9230"/>
                  </a:cubicBezTo>
                  <a:close/>
                </a:path>
              </a:pathLst>
            </a:custGeom>
            <a:solidFill>
              <a:srgbClr val="D1D3D4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78" name="Freeform 78"/>
            <p:cNvSpPr/>
            <p:nvPr/>
          </p:nvSpPr>
          <p:spPr>
            <a:xfrm>
              <a:off x="-1306091" y="-1060320"/>
              <a:ext cx="126460" cy="158264"/>
            </a:xfrm>
            <a:custGeom>
              <a:avLst/>
              <a:gdLst/>
              <a:ahLst/>
              <a:cxnLst/>
              <a:rect l="l" t="t" r="r" b="b"/>
              <a:pathLst>
                <a:path w="126460" h="158264">
                  <a:moveTo>
                    <a:pt x="126460" y="94725"/>
                  </a:moveTo>
                  <a:cubicBezTo>
                    <a:pt x="126460" y="94725"/>
                    <a:pt x="95910" y="61595"/>
                    <a:pt x="93976" y="49645"/>
                  </a:cubicBezTo>
                  <a:cubicBezTo>
                    <a:pt x="92042" y="37695"/>
                    <a:pt x="89722" y="-3693"/>
                    <a:pt x="79668" y="3594"/>
                  </a:cubicBezTo>
                  <a:cubicBezTo>
                    <a:pt x="69613" y="10880"/>
                    <a:pt x="72030" y="40513"/>
                    <a:pt x="72030" y="40513"/>
                  </a:cubicBezTo>
                  <a:cubicBezTo>
                    <a:pt x="72030" y="40513"/>
                    <a:pt x="30361" y="-9619"/>
                    <a:pt x="18083" y="1651"/>
                  </a:cubicBezTo>
                  <a:cubicBezTo>
                    <a:pt x="5805" y="12921"/>
                    <a:pt x="778" y="22928"/>
                    <a:pt x="4" y="44787"/>
                  </a:cubicBezTo>
                  <a:cubicBezTo>
                    <a:pt x="-769" y="66647"/>
                    <a:pt x="104031" y="158265"/>
                    <a:pt x="104031" y="158265"/>
                  </a:cubicBezTo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79" name="Freeform 79"/>
            <p:cNvSpPr/>
            <p:nvPr/>
          </p:nvSpPr>
          <p:spPr>
            <a:xfrm>
              <a:off x="-1311043" y="-1065535"/>
              <a:ext cx="135897" cy="167851"/>
            </a:xfrm>
            <a:custGeom>
              <a:avLst/>
              <a:gdLst/>
              <a:ahLst/>
              <a:cxnLst/>
              <a:rect l="l" t="t" r="r" b="b"/>
              <a:pathLst>
                <a:path w="135897" h="167851">
                  <a:moveTo>
                    <a:pt x="108982" y="167851"/>
                  </a:moveTo>
                  <a:cubicBezTo>
                    <a:pt x="107813" y="167861"/>
                    <a:pt x="106681" y="167453"/>
                    <a:pt x="105792" y="166686"/>
                  </a:cubicBezTo>
                  <a:cubicBezTo>
                    <a:pt x="88003" y="151141"/>
                    <a:pt x="-555" y="72348"/>
                    <a:pt x="122" y="49322"/>
                  </a:cubicBezTo>
                  <a:cubicBezTo>
                    <a:pt x="-1038" y="31591"/>
                    <a:pt x="6116" y="14337"/>
                    <a:pt x="19458" y="2688"/>
                  </a:cubicBezTo>
                  <a:cubicBezTo>
                    <a:pt x="21894" y="677"/>
                    <a:pt x="25027" y="-266"/>
                    <a:pt x="28159" y="65"/>
                  </a:cubicBezTo>
                  <a:cubicBezTo>
                    <a:pt x="40727" y="1036"/>
                    <a:pt x="59966" y="19982"/>
                    <a:pt x="71568" y="32612"/>
                  </a:cubicBezTo>
                  <a:cubicBezTo>
                    <a:pt x="72051" y="22896"/>
                    <a:pt x="74178" y="10072"/>
                    <a:pt x="81236" y="4825"/>
                  </a:cubicBezTo>
                  <a:cubicBezTo>
                    <a:pt x="83575" y="2989"/>
                    <a:pt x="86727" y="2571"/>
                    <a:pt x="89453" y="3757"/>
                  </a:cubicBezTo>
                  <a:cubicBezTo>
                    <a:pt x="96511" y="6866"/>
                    <a:pt x="99121" y="19690"/>
                    <a:pt x="102215" y="45533"/>
                  </a:cubicBezTo>
                  <a:cubicBezTo>
                    <a:pt x="102215" y="49031"/>
                    <a:pt x="102892" y="52043"/>
                    <a:pt x="103278" y="54083"/>
                  </a:cubicBezTo>
                  <a:cubicBezTo>
                    <a:pt x="104438" y="61370"/>
                    <a:pt x="122614" y="83229"/>
                    <a:pt x="134506" y="96637"/>
                  </a:cubicBezTo>
                  <a:cubicBezTo>
                    <a:pt x="136362" y="98560"/>
                    <a:pt x="136362" y="101611"/>
                    <a:pt x="134506" y="103535"/>
                  </a:cubicBezTo>
                  <a:cubicBezTo>
                    <a:pt x="132630" y="105439"/>
                    <a:pt x="129565" y="105449"/>
                    <a:pt x="127670" y="103564"/>
                  </a:cubicBezTo>
                  <a:cubicBezTo>
                    <a:pt x="127661" y="103554"/>
                    <a:pt x="127651" y="103545"/>
                    <a:pt x="127641" y="103535"/>
                  </a:cubicBezTo>
                  <a:cubicBezTo>
                    <a:pt x="122421" y="97803"/>
                    <a:pt x="96027" y="68656"/>
                    <a:pt x="93997" y="55929"/>
                  </a:cubicBezTo>
                  <a:cubicBezTo>
                    <a:pt x="93997" y="53791"/>
                    <a:pt x="93320" y="50585"/>
                    <a:pt x="92837" y="46991"/>
                  </a:cubicBezTo>
                  <a:cubicBezTo>
                    <a:pt x="92073" y="35692"/>
                    <a:pt x="89927" y="24538"/>
                    <a:pt x="86456" y="13764"/>
                  </a:cubicBezTo>
                  <a:cubicBezTo>
                    <a:pt x="81719" y="18913"/>
                    <a:pt x="80752" y="35041"/>
                    <a:pt x="81526" y="45630"/>
                  </a:cubicBezTo>
                  <a:cubicBezTo>
                    <a:pt x="81758" y="47719"/>
                    <a:pt x="80569" y="49711"/>
                    <a:pt x="78625" y="50488"/>
                  </a:cubicBezTo>
                  <a:cubicBezTo>
                    <a:pt x="76663" y="51363"/>
                    <a:pt x="74362" y="50809"/>
                    <a:pt x="73018" y="49128"/>
                  </a:cubicBezTo>
                  <a:cubicBezTo>
                    <a:pt x="60836" y="34458"/>
                    <a:pt x="37634" y="10849"/>
                    <a:pt x="27579" y="10266"/>
                  </a:cubicBezTo>
                  <a:cubicBezTo>
                    <a:pt x="26419" y="10266"/>
                    <a:pt x="26225" y="10266"/>
                    <a:pt x="26032" y="10266"/>
                  </a:cubicBezTo>
                  <a:cubicBezTo>
                    <a:pt x="14334" y="20564"/>
                    <a:pt x="10273" y="30183"/>
                    <a:pt x="9597" y="49905"/>
                  </a:cubicBezTo>
                  <a:cubicBezTo>
                    <a:pt x="9113" y="62147"/>
                    <a:pt x="61223" y="115193"/>
                    <a:pt x="111979" y="159593"/>
                  </a:cubicBezTo>
                  <a:cubicBezTo>
                    <a:pt x="113845" y="161430"/>
                    <a:pt x="113874" y="164451"/>
                    <a:pt x="112047" y="166326"/>
                  </a:cubicBezTo>
                  <a:cubicBezTo>
                    <a:pt x="112028" y="166346"/>
                    <a:pt x="111999" y="166375"/>
                    <a:pt x="111979" y="166394"/>
                  </a:cubicBezTo>
                  <a:cubicBezTo>
                    <a:pt x="111216" y="167259"/>
                    <a:pt x="110133" y="167783"/>
                    <a:pt x="108982" y="167851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80" name="Freeform 80"/>
            <p:cNvSpPr/>
            <p:nvPr/>
          </p:nvSpPr>
          <p:spPr>
            <a:xfrm>
              <a:off x="-1245805" y="-1024622"/>
              <a:ext cx="16506" cy="51934"/>
            </a:xfrm>
            <a:custGeom>
              <a:avLst/>
              <a:gdLst/>
              <a:ahLst/>
              <a:cxnLst/>
              <a:rect l="l" t="t" r="r" b="b"/>
              <a:pathLst>
                <a:path w="16506" h="51933">
                  <a:moveTo>
                    <a:pt x="8843" y="51934"/>
                  </a:moveTo>
                  <a:cubicBezTo>
                    <a:pt x="6910" y="51963"/>
                    <a:pt x="5150" y="50817"/>
                    <a:pt x="4396" y="49019"/>
                  </a:cubicBezTo>
                  <a:cubicBezTo>
                    <a:pt x="-2497" y="33786"/>
                    <a:pt x="-1221" y="16074"/>
                    <a:pt x="7780" y="1996"/>
                  </a:cubicBezTo>
                  <a:cubicBezTo>
                    <a:pt x="9375" y="-122"/>
                    <a:pt x="12334" y="-627"/>
                    <a:pt x="14548" y="831"/>
                  </a:cubicBezTo>
                  <a:cubicBezTo>
                    <a:pt x="16665" y="2443"/>
                    <a:pt x="17138" y="5445"/>
                    <a:pt x="15611" y="7631"/>
                  </a:cubicBezTo>
                  <a:lnTo>
                    <a:pt x="15611" y="7631"/>
                  </a:lnTo>
                  <a:cubicBezTo>
                    <a:pt x="8640" y="18911"/>
                    <a:pt x="7732" y="32950"/>
                    <a:pt x="13194" y="45036"/>
                  </a:cubicBezTo>
                  <a:cubicBezTo>
                    <a:pt x="14316" y="47416"/>
                    <a:pt x="13300" y="50253"/>
                    <a:pt x="10941" y="51380"/>
                  </a:cubicBezTo>
                  <a:cubicBezTo>
                    <a:pt x="10883" y="51400"/>
                    <a:pt x="10835" y="51429"/>
                    <a:pt x="10777" y="51448"/>
                  </a:cubicBezTo>
                  <a:cubicBezTo>
                    <a:pt x="10168" y="51740"/>
                    <a:pt x="9511" y="51905"/>
                    <a:pt x="8843" y="51934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783277" y="1290"/>
              <a:ext cx="104670" cy="188380"/>
            </a:xfrm>
            <a:custGeom>
              <a:avLst/>
              <a:gdLst/>
              <a:ahLst/>
              <a:cxnLst/>
              <a:rect l="l" t="t" r="r" b="b"/>
              <a:pathLst>
                <a:path w="104669" h="188380">
                  <a:moveTo>
                    <a:pt x="94870" y="194"/>
                  </a:moveTo>
                  <a:cubicBezTo>
                    <a:pt x="94087" y="12620"/>
                    <a:pt x="94087" y="25076"/>
                    <a:pt x="94870" y="37502"/>
                  </a:cubicBezTo>
                  <a:cubicBezTo>
                    <a:pt x="96417" y="42262"/>
                    <a:pt x="105892" y="65968"/>
                    <a:pt x="104538" y="73158"/>
                  </a:cubicBezTo>
                  <a:cubicBezTo>
                    <a:pt x="103185" y="80347"/>
                    <a:pt x="24295" y="206163"/>
                    <a:pt x="4572" y="186246"/>
                  </a:cubicBezTo>
                  <a:cubicBezTo>
                    <a:pt x="-15150" y="166329"/>
                    <a:pt x="35316" y="74518"/>
                    <a:pt x="35316" y="64997"/>
                  </a:cubicBezTo>
                  <a:cubicBezTo>
                    <a:pt x="35316" y="55475"/>
                    <a:pt x="29032" y="0"/>
                    <a:pt x="29032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82" name="Freeform 82"/>
            <p:cNvSpPr/>
            <p:nvPr/>
          </p:nvSpPr>
          <p:spPr>
            <a:xfrm>
              <a:off x="-788149" y="-3372"/>
              <a:ext cx="114393" cy="198003"/>
            </a:xfrm>
            <a:custGeom>
              <a:avLst/>
              <a:gdLst/>
              <a:ahLst/>
              <a:cxnLst/>
              <a:rect l="l" t="t" r="r" b="b"/>
              <a:pathLst>
                <a:path w="114392" h="198003">
                  <a:moveTo>
                    <a:pt x="14665" y="198002"/>
                  </a:moveTo>
                  <a:cubicBezTo>
                    <a:pt x="11446" y="198060"/>
                    <a:pt x="8342" y="196797"/>
                    <a:pt x="6061" y="194504"/>
                  </a:cubicBezTo>
                  <a:cubicBezTo>
                    <a:pt x="-9311" y="179057"/>
                    <a:pt x="7124" y="136891"/>
                    <a:pt x="26750" y="91326"/>
                  </a:cubicBezTo>
                  <a:cubicBezTo>
                    <a:pt x="30105" y="84340"/>
                    <a:pt x="32976" y="77131"/>
                    <a:pt x="35354" y="69757"/>
                  </a:cubicBezTo>
                  <a:cubicBezTo>
                    <a:pt x="35354" y="62568"/>
                    <a:pt x="31294" y="24580"/>
                    <a:pt x="29070" y="5441"/>
                  </a:cubicBezTo>
                  <a:cubicBezTo>
                    <a:pt x="28800" y="2720"/>
                    <a:pt x="30782" y="292"/>
                    <a:pt x="33489" y="20"/>
                  </a:cubicBezTo>
                  <a:cubicBezTo>
                    <a:pt x="33634" y="10"/>
                    <a:pt x="33769" y="0"/>
                    <a:pt x="33904" y="0"/>
                  </a:cubicBezTo>
                  <a:lnTo>
                    <a:pt x="99742" y="0"/>
                  </a:lnTo>
                  <a:cubicBezTo>
                    <a:pt x="101067" y="-10"/>
                    <a:pt x="102334" y="564"/>
                    <a:pt x="103223" y="1554"/>
                  </a:cubicBezTo>
                  <a:cubicBezTo>
                    <a:pt x="104180" y="2497"/>
                    <a:pt x="104673" y="3809"/>
                    <a:pt x="104576" y="5149"/>
                  </a:cubicBezTo>
                  <a:cubicBezTo>
                    <a:pt x="103735" y="16954"/>
                    <a:pt x="103735" y="28807"/>
                    <a:pt x="104576" y="40611"/>
                  </a:cubicBezTo>
                  <a:cubicBezTo>
                    <a:pt x="104576" y="41291"/>
                    <a:pt x="105253" y="42554"/>
                    <a:pt x="105737" y="44108"/>
                  </a:cubicBezTo>
                  <a:cubicBezTo>
                    <a:pt x="111731" y="60528"/>
                    <a:pt x="115404" y="72672"/>
                    <a:pt x="114148" y="78793"/>
                  </a:cubicBezTo>
                  <a:cubicBezTo>
                    <a:pt x="112117" y="87731"/>
                    <a:pt x="49083" y="188578"/>
                    <a:pt x="19112" y="197322"/>
                  </a:cubicBezTo>
                  <a:cubicBezTo>
                    <a:pt x="17662" y="197740"/>
                    <a:pt x="16173" y="197973"/>
                    <a:pt x="14665" y="198002"/>
                  </a:cubicBezTo>
                  <a:close/>
                  <a:moveTo>
                    <a:pt x="39318" y="9716"/>
                  </a:moveTo>
                  <a:cubicBezTo>
                    <a:pt x="40962" y="24095"/>
                    <a:pt x="45022" y="61888"/>
                    <a:pt x="45022" y="69854"/>
                  </a:cubicBezTo>
                  <a:cubicBezTo>
                    <a:pt x="42973" y="78715"/>
                    <a:pt x="39715" y="87245"/>
                    <a:pt x="35354" y="95212"/>
                  </a:cubicBezTo>
                  <a:cubicBezTo>
                    <a:pt x="24140" y="121347"/>
                    <a:pt x="647" y="175656"/>
                    <a:pt x="12635" y="187606"/>
                  </a:cubicBezTo>
                  <a:cubicBezTo>
                    <a:pt x="12635" y="187606"/>
                    <a:pt x="13602" y="188578"/>
                    <a:pt x="15729" y="188092"/>
                  </a:cubicBezTo>
                  <a:cubicBezTo>
                    <a:pt x="40188" y="182457"/>
                    <a:pt x="101773" y="84816"/>
                    <a:pt x="104673" y="76461"/>
                  </a:cubicBezTo>
                  <a:cubicBezTo>
                    <a:pt x="103484" y="66396"/>
                    <a:pt x="100777" y="56564"/>
                    <a:pt x="96649" y="47315"/>
                  </a:cubicBezTo>
                  <a:cubicBezTo>
                    <a:pt x="96107" y="46090"/>
                    <a:pt x="95653" y="44818"/>
                    <a:pt x="95295" y="43526"/>
                  </a:cubicBezTo>
                  <a:cubicBezTo>
                    <a:pt x="94251" y="32246"/>
                    <a:pt x="94251" y="20898"/>
                    <a:pt x="95295" y="9618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83" name="Freeform 83"/>
            <p:cNvSpPr/>
            <p:nvPr/>
          </p:nvSpPr>
          <p:spPr>
            <a:xfrm>
              <a:off x="-959018" y="4594"/>
              <a:ext cx="103947" cy="182364"/>
            </a:xfrm>
            <a:custGeom>
              <a:avLst/>
              <a:gdLst/>
              <a:ahLst/>
              <a:cxnLst/>
              <a:rect l="l" t="t" r="r" b="b"/>
              <a:pathLst>
                <a:path w="103947" h="182364">
                  <a:moveTo>
                    <a:pt x="96590" y="5441"/>
                  </a:moveTo>
                  <a:cubicBezTo>
                    <a:pt x="96590" y="5441"/>
                    <a:pt x="93400" y="58487"/>
                    <a:pt x="96590" y="70340"/>
                  </a:cubicBezTo>
                  <a:cubicBezTo>
                    <a:pt x="99781" y="82193"/>
                    <a:pt x="105291" y="95698"/>
                    <a:pt x="103648" y="102887"/>
                  </a:cubicBezTo>
                  <a:cubicBezTo>
                    <a:pt x="102004" y="110077"/>
                    <a:pt x="5132" y="195573"/>
                    <a:pt x="395" y="180611"/>
                  </a:cubicBezTo>
                  <a:cubicBezTo>
                    <a:pt x="-4343" y="165649"/>
                    <a:pt x="35102" y="104733"/>
                    <a:pt x="35876" y="93949"/>
                  </a:cubicBezTo>
                  <a:cubicBezTo>
                    <a:pt x="36649" y="83165"/>
                    <a:pt x="23308" y="0"/>
                    <a:pt x="23308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84" name="Freeform 84"/>
            <p:cNvSpPr/>
            <p:nvPr/>
          </p:nvSpPr>
          <p:spPr>
            <a:xfrm>
              <a:off x="-963577" y="-367"/>
              <a:ext cx="113421" cy="192276"/>
            </a:xfrm>
            <a:custGeom>
              <a:avLst/>
              <a:gdLst/>
              <a:ahLst/>
              <a:cxnLst/>
              <a:rect l="l" t="t" r="r" b="b"/>
              <a:pathLst>
                <a:path w="113420" h="192276">
                  <a:moveTo>
                    <a:pt x="8047" y="192082"/>
                  </a:moveTo>
                  <a:cubicBezTo>
                    <a:pt x="4682" y="192286"/>
                    <a:pt x="1618" y="190159"/>
                    <a:pt x="602" y="186933"/>
                  </a:cubicBezTo>
                  <a:cubicBezTo>
                    <a:pt x="-2685" y="176538"/>
                    <a:pt x="7853" y="154872"/>
                    <a:pt x="23128" y="125531"/>
                  </a:cubicBezTo>
                  <a:cubicBezTo>
                    <a:pt x="28108" y="116875"/>
                    <a:pt x="32352" y="107810"/>
                    <a:pt x="35793" y="98425"/>
                  </a:cubicBezTo>
                  <a:cubicBezTo>
                    <a:pt x="36374" y="90944"/>
                    <a:pt x="28639" y="38869"/>
                    <a:pt x="23225" y="5642"/>
                  </a:cubicBezTo>
                  <a:cubicBezTo>
                    <a:pt x="23032" y="4165"/>
                    <a:pt x="23496" y="2679"/>
                    <a:pt x="24482" y="1562"/>
                  </a:cubicBezTo>
                  <a:cubicBezTo>
                    <a:pt x="25478" y="493"/>
                    <a:pt x="26899" y="-71"/>
                    <a:pt x="28349" y="7"/>
                  </a:cubicBezTo>
                  <a:lnTo>
                    <a:pt x="101728" y="5545"/>
                  </a:lnTo>
                  <a:cubicBezTo>
                    <a:pt x="104358" y="5749"/>
                    <a:pt x="106340" y="8042"/>
                    <a:pt x="106176" y="10694"/>
                  </a:cubicBezTo>
                  <a:cubicBezTo>
                    <a:pt x="104532" y="31806"/>
                    <a:pt x="104532" y="53025"/>
                    <a:pt x="106176" y="74136"/>
                  </a:cubicBezTo>
                  <a:cubicBezTo>
                    <a:pt x="107046" y="77245"/>
                    <a:pt x="108013" y="80451"/>
                    <a:pt x="108979" y="83852"/>
                  </a:cubicBezTo>
                  <a:cubicBezTo>
                    <a:pt x="112334" y="91828"/>
                    <a:pt x="113823" y="100465"/>
                    <a:pt x="113330" y="109112"/>
                  </a:cubicBezTo>
                  <a:cubicBezTo>
                    <a:pt x="111493" y="117467"/>
                    <a:pt x="27962" y="191402"/>
                    <a:pt x="8723" y="192277"/>
                  </a:cubicBezTo>
                  <a:close/>
                  <a:moveTo>
                    <a:pt x="33473" y="10111"/>
                  </a:moveTo>
                  <a:cubicBezTo>
                    <a:pt x="36760" y="30514"/>
                    <a:pt x="45848" y="89487"/>
                    <a:pt x="45171" y="99202"/>
                  </a:cubicBezTo>
                  <a:cubicBezTo>
                    <a:pt x="42020" y="110084"/>
                    <a:pt x="37398" y="120479"/>
                    <a:pt x="31443" y="130098"/>
                  </a:cubicBezTo>
                  <a:cubicBezTo>
                    <a:pt x="22935" y="146323"/>
                    <a:pt x="9207" y="172749"/>
                    <a:pt x="9207" y="182173"/>
                  </a:cubicBezTo>
                  <a:cubicBezTo>
                    <a:pt x="25449" y="178481"/>
                    <a:pt x="98925" y="114747"/>
                    <a:pt x="103662" y="106100"/>
                  </a:cubicBezTo>
                  <a:cubicBezTo>
                    <a:pt x="103198" y="99435"/>
                    <a:pt x="101738" y="92887"/>
                    <a:pt x="99311" y="86669"/>
                  </a:cubicBezTo>
                  <a:cubicBezTo>
                    <a:pt x="98219" y="83366"/>
                    <a:pt x="97252" y="80131"/>
                    <a:pt x="96411" y="76954"/>
                  </a:cubicBezTo>
                  <a:cubicBezTo>
                    <a:pt x="94651" y="56425"/>
                    <a:pt x="94651" y="35789"/>
                    <a:pt x="96411" y="15260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85" name="Freeform 85"/>
            <p:cNvSpPr/>
            <p:nvPr/>
          </p:nvSpPr>
          <p:spPr>
            <a:xfrm>
              <a:off x="-230343" y="-1020754"/>
              <a:ext cx="128292" cy="154839"/>
            </a:xfrm>
            <a:custGeom>
              <a:avLst/>
              <a:gdLst/>
              <a:ahLst/>
              <a:cxnLst/>
              <a:rect l="l" t="t" r="r" b="b"/>
              <a:pathLst>
                <a:path w="128292" h="154839">
                  <a:moveTo>
                    <a:pt x="0" y="91009"/>
                  </a:moveTo>
                  <a:cubicBezTo>
                    <a:pt x="0" y="91009"/>
                    <a:pt x="31711" y="59045"/>
                    <a:pt x="34128" y="47192"/>
                  </a:cubicBezTo>
                  <a:cubicBezTo>
                    <a:pt x="36545" y="35339"/>
                    <a:pt x="40508" y="-5952"/>
                    <a:pt x="50273" y="1724"/>
                  </a:cubicBezTo>
                  <a:cubicBezTo>
                    <a:pt x="60037" y="9399"/>
                    <a:pt x="56460" y="38934"/>
                    <a:pt x="56460" y="38934"/>
                  </a:cubicBezTo>
                  <a:cubicBezTo>
                    <a:pt x="56460" y="38934"/>
                    <a:pt x="100063" y="-9644"/>
                    <a:pt x="111761" y="1724"/>
                  </a:cubicBezTo>
                  <a:cubicBezTo>
                    <a:pt x="123459" y="13091"/>
                    <a:pt x="128293" y="23681"/>
                    <a:pt x="128293" y="45443"/>
                  </a:cubicBezTo>
                  <a:cubicBezTo>
                    <a:pt x="128293" y="67206"/>
                    <a:pt x="20012" y="154840"/>
                    <a:pt x="20012" y="154840"/>
                  </a:cubicBezTo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-235409" y="-1025964"/>
              <a:ext cx="138266" cy="164249"/>
            </a:xfrm>
            <a:custGeom>
              <a:avLst/>
              <a:gdLst/>
              <a:ahLst/>
              <a:cxnLst/>
              <a:rect l="l" t="t" r="r" b="b"/>
              <a:pathLst>
                <a:path w="138266" h="164249">
                  <a:moveTo>
                    <a:pt x="25078" y="164228"/>
                  </a:moveTo>
                  <a:cubicBezTo>
                    <a:pt x="23628" y="164247"/>
                    <a:pt x="22236" y="163606"/>
                    <a:pt x="21308" y="162479"/>
                  </a:cubicBezTo>
                  <a:cubicBezTo>
                    <a:pt x="19626" y="160380"/>
                    <a:pt x="19926" y="157310"/>
                    <a:pt x="21985" y="155581"/>
                  </a:cubicBezTo>
                  <a:cubicBezTo>
                    <a:pt x="74385" y="113318"/>
                    <a:pt x="128331" y="62215"/>
                    <a:pt x="128331" y="49973"/>
                  </a:cubicBezTo>
                  <a:cubicBezTo>
                    <a:pt x="128331" y="30542"/>
                    <a:pt x="124658" y="20827"/>
                    <a:pt x="113346" y="9751"/>
                  </a:cubicBezTo>
                  <a:cubicBezTo>
                    <a:pt x="113346" y="9751"/>
                    <a:pt x="113346" y="9751"/>
                    <a:pt x="111896" y="9751"/>
                  </a:cubicBezTo>
                  <a:cubicBezTo>
                    <a:pt x="101745" y="9751"/>
                    <a:pt x="77768" y="32874"/>
                    <a:pt x="64910" y="47059"/>
                  </a:cubicBezTo>
                  <a:cubicBezTo>
                    <a:pt x="63508" y="48671"/>
                    <a:pt x="61217" y="49147"/>
                    <a:pt x="59303" y="48224"/>
                  </a:cubicBezTo>
                  <a:cubicBezTo>
                    <a:pt x="57418" y="47331"/>
                    <a:pt x="56296" y="45349"/>
                    <a:pt x="56499" y="43270"/>
                  </a:cubicBezTo>
                  <a:cubicBezTo>
                    <a:pt x="57756" y="32680"/>
                    <a:pt x="57466" y="16358"/>
                    <a:pt x="52922" y="11208"/>
                  </a:cubicBezTo>
                  <a:cubicBezTo>
                    <a:pt x="49035" y="21837"/>
                    <a:pt x="46445" y="32893"/>
                    <a:pt x="45188" y="44144"/>
                  </a:cubicBezTo>
                  <a:cubicBezTo>
                    <a:pt x="44608" y="47836"/>
                    <a:pt x="44124" y="50945"/>
                    <a:pt x="43738" y="53082"/>
                  </a:cubicBezTo>
                  <a:cubicBezTo>
                    <a:pt x="41224" y="65712"/>
                    <a:pt x="13767" y="93790"/>
                    <a:pt x="8256" y="99328"/>
                  </a:cubicBezTo>
                  <a:cubicBezTo>
                    <a:pt x="6381" y="101232"/>
                    <a:pt x="3316" y="101242"/>
                    <a:pt x="1421" y="99357"/>
                  </a:cubicBezTo>
                  <a:cubicBezTo>
                    <a:pt x="1412" y="99348"/>
                    <a:pt x="1402" y="99338"/>
                    <a:pt x="1392" y="99328"/>
                  </a:cubicBezTo>
                  <a:cubicBezTo>
                    <a:pt x="-464" y="97404"/>
                    <a:pt x="-464" y="94354"/>
                    <a:pt x="1392" y="92430"/>
                  </a:cubicBezTo>
                  <a:cubicBezTo>
                    <a:pt x="14154" y="79605"/>
                    <a:pt x="32813" y="58329"/>
                    <a:pt x="34263" y="51139"/>
                  </a:cubicBezTo>
                  <a:cubicBezTo>
                    <a:pt x="34263" y="49099"/>
                    <a:pt x="35133" y="46184"/>
                    <a:pt x="35616" y="42687"/>
                  </a:cubicBezTo>
                  <a:cubicBezTo>
                    <a:pt x="39677" y="16941"/>
                    <a:pt x="42771" y="3825"/>
                    <a:pt x="49925" y="1396"/>
                  </a:cubicBezTo>
                  <a:cubicBezTo>
                    <a:pt x="52700" y="249"/>
                    <a:pt x="55880" y="774"/>
                    <a:pt x="58143" y="2756"/>
                  </a:cubicBezTo>
                  <a:cubicBezTo>
                    <a:pt x="65103" y="8294"/>
                    <a:pt x="66747" y="20924"/>
                    <a:pt x="66844" y="30931"/>
                  </a:cubicBezTo>
                  <a:cubicBezTo>
                    <a:pt x="78928" y="18787"/>
                    <a:pt x="98941" y="521"/>
                    <a:pt x="111509" y="36"/>
                  </a:cubicBezTo>
                  <a:cubicBezTo>
                    <a:pt x="114642" y="-217"/>
                    <a:pt x="117735" y="881"/>
                    <a:pt x="120017" y="3047"/>
                  </a:cubicBezTo>
                  <a:cubicBezTo>
                    <a:pt x="133059" y="15114"/>
                    <a:pt x="139720" y="32631"/>
                    <a:pt x="137999" y="50362"/>
                  </a:cubicBezTo>
                  <a:cubicBezTo>
                    <a:pt x="137999" y="73388"/>
                    <a:pt x="46251" y="148683"/>
                    <a:pt x="27882" y="163547"/>
                  </a:cubicBezTo>
                  <a:cubicBezTo>
                    <a:pt x="27051" y="164091"/>
                    <a:pt x="26065" y="164325"/>
                    <a:pt x="25078" y="164228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-1024771" y="-590868"/>
              <a:ext cx="522142" cy="644623"/>
            </a:xfrm>
            <a:custGeom>
              <a:avLst/>
              <a:gdLst/>
              <a:ahLst/>
              <a:cxnLst/>
              <a:rect l="l" t="t" r="r" b="b"/>
              <a:pathLst>
                <a:path w="522142" h="644623">
                  <a:moveTo>
                    <a:pt x="209328" y="0"/>
                  </a:moveTo>
                  <a:lnTo>
                    <a:pt x="518700" y="16225"/>
                  </a:lnTo>
                  <a:cubicBezTo>
                    <a:pt x="518700" y="16225"/>
                    <a:pt x="538036" y="101333"/>
                    <a:pt x="485056" y="143595"/>
                  </a:cubicBezTo>
                  <a:cubicBezTo>
                    <a:pt x="432076" y="185857"/>
                    <a:pt x="325343" y="229577"/>
                    <a:pt x="318962" y="260181"/>
                  </a:cubicBezTo>
                  <a:cubicBezTo>
                    <a:pt x="312581" y="290785"/>
                    <a:pt x="350963" y="558641"/>
                    <a:pt x="346805" y="621986"/>
                  </a:cubicBezTo>
                  <a:lnTo>
                    <a:pt x="251770" y="644623"/>
                  </a:lnTo>
                  <a:cubicBezTo>
                    <a:pt x="251770" y="644623"/>
                    <a:pt x="169787" y="324886"/>
                    <a:pt x="171817" y="272131"/>
                  </a:cubicBezTo>
                  <a:cubicBezTo>
                    <a:pt x="173847" y="219376"/>
                    <a:pt x="201304" y="194407"/>
                    <a:pt x="201304" y="194407"/>
                  </a:cubicBezTo>
                  <a:cubicBezTo>
                    <a:pt x="201304" y="194407"/>
                    <a:pt x="125604" y="259598"/>
                    <a:pt x="123477" y="274366"/>
                  </a:cubicBezTo>
                  <a:cubicBezTo>
                    <a:pt x="121350" y="289133"/>
                    <a:pt x="177811" y="628399"/>
                    <a:pt x="177811" y="628399"/>
                  </a:cubicBezTo>
                  <a:cubicBezTo>
                    <a:pt x="177811" y="628399"/>
                    <a:pt x="77458" y="632382"/>
                    <a:pt x="75428" y="625970"/>
                  </a:cubicBezTo>
                  <a:cubicBezTo>
                    <a:pt x="73398" y="619557"/>
                    <a:pt x="-19414" y="306135"/>
                    <a:pt x="3692" y="238515"/>
                  </a:cubicBezTo>
                  <a:cubicBezTo>
                    <a:pt x="26799" y="170896"/>
                    <a:pt x="209328" y="0"/>
                    <a:pt x="209328" y="0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-1029116" y="-595158"/>
              <a:ext cx="531014" cy="653576"/>
            </a:xfrm>
            <a:custGeom>
              <a:avLst/>
              <a:gdLst/>
              <a:ahLst/>
              <a:cxnLst/>
              <a:rect l="l" t="t" r="r" b="b"/>
              <a:pathLst>
                <a:path w="531014" h="653576">
                  <a:moveTo>
                    <a:pt x="255729" y="653576"/>
                  </a:moveTo>
                  <a:cubicBezTo>
                    <a:pt x="253776" y="653596"/>
                    <a:pt x="252064" y="652275"/>
                    <a:pt x="251571" y="650370"/>
                  </a:cubicBezTo>
                  <a:cubicBezTo>
                    <a:pt x="248284" y="637351"/>
                    <a:pt x="169491" y="329759"/>
                    <a:pt x="171521" y="276615"/>
                  </a:cubicBezTo>
                  <a:cubicBezTo>
                    <a:pt x="172101" y="258408"/>
                    <a:pt x="176210" y="240493"/>
                    <a:pt x="183606" y="223860"/>
                  </a:cubicBezTo>
                  <a:cubicBezTo>
                    <a:pt x="156053" y="249023"/>
                    <a:pt x="132560" y="273117"/>
                    <a:pt x="131690" y="279530"/>
                  </a:cubicBezTo>
                  <a:cubicBezTo>
                    <a:pt x="130433" y="290994"/>
                    <a:pt x="163497" y="496671"/>
                    <a:pt x="186023" y="632105"/>
                  </a:cubicBezTo>
                  <a:cubicBezTo>
                    <a:pt x="186197" y="633358"/>
                    <a:pt x="185849" y="634621"/>
                    <a:pt x="185056" y="635603"/>
                  </a:cubicBezTo>
                  <a:cubicBezTo>
                    <a:pt x="184254" y="636496"/>
                    <a:pt x="183152" y="637050"/>
                    <a:pt x="181963" y="637157"/>
                  </a:cubicBezTo>
                  <a:cubicBezTo>
                    <a:pt x="78420" y="641238"/>
                    <a:pt x="76390" y="635117"/>
                    <a:pt x="75616" y="631814"/>
                  </a:cubicBezTo>
                  <a:cubicBezTo>
                    <a:pt x="74843" y="628510"/>
                    <a:pt x="-20096" y="311202"/>
                    <a:pt x="3880" y="241542"/>
                  </a:cubicBezTo>
                  <a:cubicBezTo>
                    <a:pt x="27083" y="173534"/>
                    <a:pt x="203522" y="8370"/>
                    <a:pt x="211063" y="1083"/>
                  </a:cubicBezTo>
                  <a:cubicBezTo>
                    <a:pt x="211904" y="306"/>
                    <a:pt x="213026" y="-83"/>
                    <a:pt x="214157" y="15"/>
                  </a:cubicBezTo>
                  <a:lnTo>
                    <a:pt x="523529" y="16240"/>
                  </a:lnTo>
                  <a:cubicBezTo>
                    <a:pt x="525443" y="16395"/>
                    <a:pt x="527038" y="17765"/>
                    <a:pt x="527493" y="19640"/>
                  </a:cubicBezTo>
                  <a:cubicBezTo>
                    <a:pt x="528266" y="23235"/>
                    <a:pt x="546345" y="107857"/>
                    <a:pt x="492398" y="151285"/>
                  </a:cubicBezTo>
                  <a:cubicBezTo>
                    <a:pt x="467097" y="170026"/>
                    <a:pt x="440511" y="186941"/>
                    <a:pt x="412832" y="201903"/>
                  </a:cubicBezTo>
                  <a:cubicBezTo>
                    <a:pt x="372710" y="225026"/>
                    <a:pt x="331235" y="248926"/>
                    <a:pt x="327851" y="265636"/>
                  </a:cubicBezTo>
                  <a:cubicBezTo>
                    <a:pt x="324854" y="280015"/>
                    <a:pt x="332685" y="354048"/>
                    <a:pt x="340226" y="425554"/>
                  </a:cubicBezTo>
                  <a:cubicBezTo>
                    <a:pt x="348830" y="508330"/>
                    <a:pt x="357821" y="593923"/>
                    <a:pt x="355694" y="626956"/>
                  </a:cubicBezTo>
                  <a:cubicBezTo>
                    <a:pt x="355569" y="628841"/>
                    <a:pt x="354235" y="630415"/>
                    <a:pt x="352407" y="630842"/>
                  </a:cubicBezTo>
                  <a:lnTo>
                    <a:pt x="257372" y="653479"/>
                  </a:lnTo>
                  <a:close/>
                  <a:moveTo>
                    <a:pt x="205359" y="194616"/>
                  </a:moveTo>
                  <a:cubicBezTo>
                    <a:pt x="206577" y="194616"/>
                    <a:pt x="207747" y="195150"/>
                    <a:pt x="208549" y="196073"/>
                  </a:cubicBezTo>
                  <a:cubicBezTo>
                    <a:pt x="210144" y="197764"/>
                    <a:pt x="210144" y="200407"/>
                    <a:pt x="208549" y="202097"/>
                  </a:cubicBezTo>
                  <a:cubicBezTo>
                    <a:pt x="208549" y="202097"/>
                    <a:pt x="182446" y="226774"/>
                    <a:pt x="180416" y="276906"/>
                  </a:cubicBezTo>
                  <a:cubicBezTo>
                    <a:pt x="178579" y="325484"/>
                    <a:pt x="249734" y="607233"/>
                    <a:pt x="259209" y="644152"/>
                  </a:cubicBezTo>
                  <a:lnTo>
                    <a:pt x="346993" y="623264"/>
                  </a:lnTo>
                  <a:cubicBezTo>
                    <a:pt x="348444" y="588580"/>
                    <a:pt x="339452" y="502597"/>
                    <a:pt x="331428" y="426428"/>
                  </a:cubicBezTo>
                  <a:cubicBezTo>
                    <a:pt x="323114" y="347635"/>
                    <a:pt x="315959" y="279627"/>
                    <a:pt x="319150" y="263985"/>
                  </a:cubicBezTo>
                  <a:cubicBezTo>
                    <a:pt x="323404" y="243388"/>
                    <a:pt x="362752" y="220751"/>
                    <a:pt x="408384" y="194422"/>
                  </a:cubicBezTo>
                  <a:cubicBezTo>
                    <a:pt x="435648" y="179674"/>
                    <a:pt x="461848" y="163021"/>
                    <a:pt x="486791" y="144581"/>
                  </a:cubicBezTo>
                  <a:cubicBezTo>
                    <a:pt x="531070" y="108925"/>
                    <a:pt x="522175" y="40237"/>
                    <a:pt x="519468" y="24692"/>
                  </a:cubicBezTo>
                  <a:lnTo>
                    <a:pt x="215027" y="8661"/>
                  </a:lnTo>
                  <a:cubicBezTo>
                    <a:pt x="198495" y="24206"/>
                    <a:pt x="32981" y="181500"/>
                    <a:pt x="11518" y="244359"/>
                  </a:cubicBezTo>
                  <a:cubicBezTo>
                    <a:pt x="-10525" y="308676"/>
                    <a:pt x="76003" y="605193"/>
                    <a:pt x="82770" y="627830"/>
                  </a:cubicBezTo>
                  <a:cubicBezTo>
                    <a:pt x="91085" y="630259"/>
                    <a:pt x="135170" y="630259"/>
                    <a:pt x="176549" y="628802"/>
                  </a:cubicBezTo>
                  <a:cubicBezTo>
                    <a:pt x="168041" y="577115"/>
                    <a:pt x="120958" y="292743"/>
                    <a:pt x="123085" y="278267"/>
                  </a:cubicBezTo>
                  <a:cubicBezTo>
                    <a:pt x="125212" y="263790"/>
                    <a:pt x="189407" y="206761"/>
                    <a:pt x="202265" y="195685"/>
                  </a:cubicBezTo>
                  <a:cubicBezTo>
                    <a:pt x="203126" y="194946"/>
                    <a:pt x="204228" y="194568"/>
                    <a:pt x="205359" y="194616"/>
                  </a:cubicBezTo>
                  <a:close/>
                  <a:moveTo>
                    <a:pt x="83447" y="629093"/>
                  </a:moveTo>
                  <a:lnTo>
                    <a:pt x="83447" y="629093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1229808" y="-1070896"/>
              <a:ext cx="1057182" cy="504024"/>
            </a:xfrm>
            <a:custGeom>
              <a:avLst/>
              <a:gdLst/>
              <a:ahLst/>
              <a:cxnLst/>
              <a:rect l="l" t="t" r="r" b="b"/>
              <a:pathLst>
                <a:path w="1057182" h="504024">
                  <a:moveTo>
                    <a:pt x="737466" y="504025"/>
                  </a:moveTo>
                  <a:cubicBezTo>
                    <a:pt x="737466" y="504025"/>
                    <a:pt x="719097" y="369562"/>
                    <a:pt x="701694" y="299999"/>
                  </a:cubicBezTo>
                  <a:cubicBezTo>
                    <a:pt x="701694" y="299999"/>
                    <a:pt x="753127" y="390159"/>
                    <a:pt x="814615" y="395211"/>
                  </a:cubicBezTo>
                  <a:cubicBezTo>
                    <a:pt x="876103" y="400263"/>
                    <a:pt x="1057182" y="190603"/>
                    <a:pt x="1057182" y="190603"/>
                  </a:cubicBezTo>
                  <a:lnTo>
                    <a:pt x="1006523" y="118319"/>
                  </a:lnTo>
                  <a:cubicBezTo>
                    <a:pt x="1006523" y="118319"/>
                    <a:pt x="879777" y="218875"/>
                    <a:pt x="806688" y="250644"/>
                  </a:cubicBezTo>
                  <a:cubicBezTo>
                    <a:pt x="787352" y="206245"/>
                    <a:pt x="675494" y="46619"/>
                    <a:pt x="610913" y="14655"/>
                  </a:cubicBezTo>
                  <a:cubicBezTo>
                    <a:pt x="546332" y="-17309"/>
                    <a:pt x="463768" y="7854"/>
                    <a:pt x="419586" y="43801"/>
                  </a:cubicBezTo>
                  <a:cubicBezTo>
                    <a:pt x="398220" y="61484"/>
                    <a:pt x="342243" y="93836"/>
                    <a:pt x="245564" y="183122"/>
                  </a:cubicBezTo>
                  <a:cubicBezTo>
                    <a:pt x="175917" y="158386"/>
                    <a:pt x="110030" y="124061"/>
                    <a:pt x="49789" y="81109"/>
                  </a:cubicBezTo>
                  <a:lnTo>
                    <a:pt x="0" y="151935"/>
                  </a:lnTo>
                  <a:cubicBezTo>
                    <a:pt x="0" y="151935"/>
                    <a:pt x="203025" y="340416"/>
                    <a:pt x="258809" y="312338"/>
                  </a:cubicBezTo>
                  <a:lnTo>
                    <a:pt x="387972" y="247147"/>
                  </a:lnTo>
                  <a:lnTo>
                    <a:pt x="381108" y="501110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90" name="Freeform 90"/>
            <p:cNvSpPr/>
            <p:nvPr/>
          </p:nvSpPr>
          <p:spPr>
            <a:xfrm>
              <a:off x="-830718" y="-1270953"/>
              <a:ext cx="161550" cy="242887"/>
            </a:xfrm>
            <a:custGeom>
              <a:avLst/>
              <a:gdLst/>
              <a:ahLst/>
              <a:cxnLst/>
              <a:rect l="l" t="t" r="r" b="b"/>
              <a:pathLst>
                <a:path w="161550" h="242887">
                  <a:moveTo>
                    <a:pt x="75796" y="9521"/>
                  </a:moveTo>
                  <a:cubicBezTo>
                    <a:pt x="75796" y="9521"/>
                    <a:pt x="23396" y="160209"/>
                    <a:pt x="0" y="191687"/>
                  </a:cubicBezTo>
                  <a:lnTo>
                    <a:pt x="136027" y="242888"/>
                  </a:lnTo>
                  <a:lnTo>
                    <a:pt x="161550" y="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91" name="Freeform 91"/>
            <p:cNvSpPr/>
            <p:nvPr/>
          </p:nvSpPr>
          <p:spPr>
            <a:xfrm>
              <a:off x="-835594" y="-1275755"/>
              <a:ext cx="171295" cy="252619"/>
            </a:xfrm>
            <a:custGeom>
              <a:avLst/>
              <a:gdLst/>
              <a:ahLst/>
              <a:cxnLst/>
              <a:rect l="l" t="t" r="r" b="b"/>
              <a:pathLst>
                <a:path w="171295" h="252619">
                  <a:moveTo>
                    <a:pt x="140904" y="252547"/>
                  </a:moveTo>
                  <a:cubicBezTo>
                    <a:pt x="140323" y="252644"/>
                    <a:pt x="139743" y="252644"/>
                    <a:pt x="139163" y="252547"/>
                  </a:cubicBezTo>
                  <a:lnTo>
                    <a:pt x="3136" y="201346"/>
                  </a:lnTo>
                  <a:cubicBezTo>
                    <a:pt x="1744" y="200773"/>
                    <a:pt x="671" y="199588"/>
                    <a:pt x="236" y="198140"/>
                  </a:cubicBezTo>
                  <a:cubicBezTo>
                    <a:pt x="-257" y="196673"/>
                    <a:pt x="33" y="195060"/>
                    <a:pt x="1009" y="193865"/>
                  </a:cubicBezTo>
                  <a:cubicBezTo>
                    <a:pt x="23632" y="163358"/>
                    <a:pt x="75549" y="14517"/>
                    <a:pt x="76129" y="12963"/>
                  </a:cubicBezTo>
                  <a:cubicBezTo>
                    <a:pt x="76718" y="11214"/>
                    <a:pt x="78265" y="9960"/>
                    <a:pt x="80093" y="9756"/>
                  </a:cubicBezTo>
                  <a:lnTo>
                    <a:pt x="165943" y="41"/>
                  </a:lnTo>
                  <a:cubicBezTo>
                    <a:pt x="167403" y="-153"/>
                    <a:pt x="168873" y="352"/>
                    <a:pt x="169907" y="1401"/>
                  </a:cubicBezTo>
                  <a:cubicBezTo>
                    <a:pt x="170942" y="2450"/>
                    <a:pt x="171435" y="3917"/>
                    <a:pt x="171261" y="5384"/>
                  </a:cubicBezTo>
                  <a:lnTo>
                    <a:pt x="145641" y="248272"/>
                  </a:lnTo>
                  <a:cubicBezTo>
                    <a:pt x="145534" y="249768"/>
                    <a:pt x="144703" y="251109"/>
                    <a:pt x="143417" y="251867"/>
                  </a:cubicBezTo>
                  <a:cubicBezTo>
                    <a:pt x="142653" y="252323"/>
                    <a:pt x="141783" y="252556"/>
                    <a:pt x="140904" y="252547"/>
                  </a:cubicBezTo>
                  <a:close/>
                  <a:moveTo>
                    <a:pt x="12321" y="194254"/>
                  </a:moveTo>
                  <a:lnTo>
                    <a:pt x="136746" y="241082"/>
                  </a:lnTo>
                  <a:lnTo>
                    <a:pt x="161013" y="10242"/>
                  </a:lnTo>
                  <a:lnTo>
                    <a:pt x="84250" y="18986"/>
                  </a:lnTo>
                  <a:cubicBezTo>
                    <a:pt x="76999" y="39389"/>
                    <a:pt x="35330" y="156849"/>
                    <a:pt x="12321" y="194059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92" name="Freeform 92"/>
            <p:cNvSpPr/>
            <p:nvPr/>
          </p:nvSpPr>
          <p:spPr>
            <a:xfrm>
              <a:off x="-774453" y="-1257254"/>
              <a:ext cx="168416" cy="286276"/>
            </a:xfrm>
            <a:custGeom>
              <a:avLst/>
              <a:gdLst/>
              <a:ahLst/>
              <a:cxnLst/>
              <a:rect l="l" t="t" r="r" b="b"/>
              <a:pathLst>
                <a:path w="168416" h="286276">
                  <a:moveTo>
                    <a:pt x="46021" y="180320"/>
                  </a:moveTo>
                  <a:lnTo>
                    <a:pt x="30649" y="247648"/>
                  </a:lnTo>
                  <a:cubicBezTo>
                    <a:pt x="30649" y="247648"/>
                    <a:pt x="22528" y="289911"/>
                    <a:pt x="67290" y="286024"/>
                  </a:cubicBezTo>
                  <a:cubicBezTo>
                    <a:pt x="94051" y="283430"/>
                    <a:pt x="118230" y="268867"/>
                    <a:pt x="133129" y="246385"/>
                  </a:cubicBezTo>
                  <a:lnTo>
                    <a:pt x="151111" y="123970"/>
                  </a:lnTo>
                  <a:cubicBezTo>
                    <a:pt x="151884" y="118821"/>
                    <a:pt x="159232" y="68203"/>
                    <a:pt x="168416" y="23803"/>
                  </a:cubicBezTo>
                  <a:cubicBezTo>
                    <a:pt x="116983" y="13116"/>
                    <a:pt x="71738" y="0"/>
                    <a:pt x="71738" y="0"/>
                  </a:cubicBezTo>
                  <a:cubicBezTo>
                    <a:pt x="75895" y="6024"/>
                    <a:pt x="57333" y="3303"/>
                    <a:pt x="57333" y="3400"/>
                  </a:cubicBezTo>
                  <a:cubicBezTo>
                    <a:pt x="49095" y="1710"/>
                    <a:pt x="40636" y="1380"/>
                    <a:pt x="32293" y="2429"/>
                  </a:cubicBezTo>
                  <a:cubicBezTo>
                    <a:pt x="23688" y="31575"/>
                    <a:pt x="9670" y="62859"/>
                    <a:pt x="4739" y="92589"/>
                  </a:cubicBezTo>
                  <a:cubicBezTo>
                    <a:pt x="1520" y="110378"/>
                    <a:pt x="-66" y="128429"/>
                    <a:pt x="2" y="146510"/>
                  </a:cubicBezTo>
                  <a:cubicBezTo>
                    <a:pt x="582" y="180805"/>
                    <a:pt x="46021" y="180320"/>
                    <a:pt x="46021" y="18032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-778905" y="-1262135"/>
              <a:ext cx="177783" cy="295652"/>
            </a:xfrm>
            <a:custGeom>
              <a:avLst/>
              <a:gdLst/>
              <a:ahLst/>
              <a:cxnLst/>
              <a:rect l="l" t="t" r="r" b="b"/>
              <a:pathLst>
                <a:path w="177783" h="295652">
                  <a:moveTo>
                    <a:pt x="66135" y="295569"/>
                  </a:moveTo>
                  <a:cubicBezTo>
                    <a:pt x="55839" y="296278"/>
                    <a:pt x="45746" y="292450"/>
                    <a:pt x="38485" y="285076"/>
                  </a:cubicBezTo>
                  <a:cubicBezTo>
                    <a:pt x="31360" y="275555"/>
                    <a:pt x="28546" y="263459"/>
                    <a:pt x="30751" y="251752"/>
                  </a:cubicBezTo>
                  <a:lnTo>
                    <a:pt x="44962" y="189476"/>
                  </a:lnTo>
                  <a:cubicBezTo>
                    <a:pt x="27077" y="188115"/>
                    <a:pt x="490" y="179080"/>
                    <a:pt x="7" y="151391"/>
                  </a:cubicBezTo>
                  <a:cubicBezTo>
                    <a:pt x="-119" y="133077"/>
                    <a:pt x="1467" y="114802"/>
                    <a:pt x="4744" y="96790"/>
                  </a:cubicBezTo>
                  <a:cubicBezTo>
                    <a:pt x="8727" y="76640"/>
                    <a:pt x="14460" y="56869"/>
                    <a:pt x="21856" y="37719"/>
                  </a:cubicBezTo>
                  <a:cubicBezTo>
                    <a:pt x="25530" y="27227"/>
                    <a:pt x="29301" y="16442"/>
                    <a:pt x="32394" y="6047"/>
                  </a:cubicBezTo>
                  <a:cubicBezTo>
                    <a:pt x="32878" y="4395"/>
                    <a:pt x="34270" y="3171"/>
                    <a:pt x="35971" y="2938"/>
                  </a:cubicBezTo>
                  <a:cubicBezTo>
                    <a:pt x="44789" y="1830"/>
                    <a:pt x="53731" y="2122"/>
                    <a:pt x="62461" y="3812"/>
                  </a:cubicBezTo>
                  <a:cubicBezTo>
                    <a:pt x="65671" y="4133"/>
                    <a:pt x="68920" y="4133"/>
                    <a:pt x="72129" y="3812"/>
                  </a:cubicBezTo>
                  <a:cubicBezTo>
                    <a:pt x="72245" y="3113"/>
                    <a:pt x="72506" y="2452"/>
                    <a:pt x="72903" y="1869"/>
                  </a:cubicBezTo>
                  <a:cubicBezTo>
                    <a:pt x="73957" y="392"/>
                    <a:pt x="75784" y="-297"/>
                    <a:pt x="77543" y="120"/>
                  </a:cubicBezTo>
                  <a:cubicBezTo>
                    <a:pt x="78027" y="120"/>
                    <a:pt x="123272" y="13334"/>
                    <a:pt x="174222" y="23826"/>
                  </a:cubicBezTo>
                  <a:cubicBezTo>
                    <a:pt x="175402" y="24001"/>
                    <a:pt x="176436" y="24720"/>
                    <a:pt x="177026" y="25769"/>
                  </a:cubicBezTo>
                  <a:cubicBezTo>
                    <a:pt x="177683" y="26731"/>
                    <a:pt x="177925" y="27926"/>
                    <a:pt x="177703" y="29073"/>
                  </a:cubicBezTo>
                  <a:cubicBezTo>
                    <a:pt x="169678" y="67935"/>
                    <a:pt x="163104" y="111266"/>
                    <a:pt x="160590" y="128268"/>
                  </a:cubicBezTo>
                  <a:cubicBezTo>
                    <a:pt x="160590" y="128268"/>
                    <a:pt x="160590" y="128268"/>
                    <a:pt x="142415" y="251460"/>
                  </a:cubicBezTo>
                  <a:cubicBezTo>
                    <a:pt x="142366" y="252024"/>
                    <a:pt x="142173" y="252558"/>
                    <a:pt x="141835" y="253015"/>
                  </a:cubicBezTo>
                  <a:cubicBezTo>
                    <a:pt x="126327" y="276837"/>
                    <a:pt x="100823" y="292227"/>
                    <a:pt x="72613" y="294792"/>
                  </a:cubicBezTo>
                  <a:close/>
                  <a:moveTo>
                    <a:pt x="39355" y="253598"/>
                  </a:moveTo>
                  <a:cubicBezTo>
                    <a:pt x="37818" y="262555"/>
                    <a:pt x="39906" y="271756"/>
                    <a:pt x="45156" y="279150"/>
                  </a:cubicBezTo>
                  <a:cubicBezTo>
                    <a:pt x="52233" y="285649"/>
                    <a:pt x="61968" y="288360"/>
                    <a:pt x="71356" y="286436"/>
                  </a:cubicBezTo>
                  <a:cubicBezTo>
                    <a:pt x="96386" y="283959"/>
                    <a:pt x="119057" y="270522"/>
                    <a:pt x="133327" y="249712"/>
                  </a:cubicBezTo>
                  <a:cubicBezTo>
                    <a:pt x="135067" y="238442"/>
                    <a:pt x="151019" y="129434"/>
                    <a:pt x="151212" y="128268"/>
                  </a:cubicBezTo>
                  <a:cubicBezTo>
                    <a:pt x="153726" y="110974"/>
                    <a:pt x="160010" y="69975"/>
                    <a:pt x="167648" y="32084"/>
                  </a:cubicBezTo>
                  <a:cubicBezTo>
                    <a:pt x="127816" y="23729"/>
                    <a:pt x="92045" y="14014"/>
                    <a:pt x="79573" y="10516"/>
                  </a:cubicBezTo>
                  <a:cubicBezTo>
                    <a:pt x="78027" y="12168"/>
                    <a:pt x="74160" y="14402"/>
                    <a:pt x="61108" y="12653"/>
                  </a:cubicBezTo>
                  <a:cubicBezTo>
                    <a:pt x="54176" y="11245"/>
                    <a:pt x="47080" y="10817"/>
                    <a:pt x="40032" y="11390"/>
                  </a:cubicBezTo>
                  <a:cubicBezTo>
                    <a:pt x="37035" y="21106"/>
                    <a:pt x="33554" y="30821"/>
                    <a:pt x="30364" y="40537"/>
                  </a:cubicBezTo>
                  <a:cubicBezTo>
                    <a:pt x="23017" y="59249"/>
                    <a:pt x="17264" y="78554"/>
                    <a:pt x="13155" y="98247"/>
                  </a:cubicBezTo>
                  <a:cubicBezTo>
                    <a:pt x="9955" y="115745"/>
                    <a:pt x="8408" y="133504"/>
                    <a:pt x="8515" y="151294"/>
                  </a:cubicBezTo>
                  <a:cubicBezTo>
                    <a:pt x="9095" y="180440"/>
                    <a:pt x="48443" y="180440"/>
                    <a:pt x="50183" y="180440"/>
                  </a:cubicBezTo>
                  <a:cubicBezTo>
                    <a:pt x="51546" y="180382"/>
                    <a:pt x="52842" y="181004"/>
                    <a:pt x="53664" y="182092"/>
                  </a:cubicBezTo>
                  <a:cubicBezTo>
                    <a:pt x="54495" y="183160"/>
                    <a:pt x="54775" y="184569"/>
                    <a:pt x="54437" y="185881"/>
                  </a:cubicBezTo>
                  <a:lnTo>
                    <a:pt x="39065" y="253209"/>
                  </a:ln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-728122" y="-1181376"/>
              <a:ext cx="25020" cy="42267"/>
            </a:xfrm>
            <a:custGeom>
              <a:avLst/>
              <a:gdLst/>
              <a:ahLst/>
              <a:cxnLst/>
              <a:rect l="l" t="t" r="r" b="b"/>
              <a:pathLst>
                <a:path w="25020" h="42267">
                  <a:moveTo>
                    <a:pt x="25020" y="0"/>
                  </a:moveTo>
                  <a:cubicBezTo>
                    <a:pt x="25020" y="0"/>
                    <a:pt x="-3984" y="29147"/>
                    <a:pt x="464" y="36336"/>
                  </a:cubicBezTo>
                  <a:cubicBezTo>
                    <a:pt x="4911" y="43525"/>
                    <a:pt x="20380" y="42165"/>
                    <a:pt x="20380" y="42165"/>
                  </a:cubicBezTo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-732845" y="-1185768"/>
              <a:ext cx="34596" cy="51997"/>
            </a:xfrm>
            <a:custGeom>
              <a:avLst/>
              <a:gdLst/>
              <a:ahLst/>
              <a:cxnLst/>
              <a:rect l="l" t="t" r="r" b="b"/>
              <a:pathLst>
                <a:path w="34596" h="51997">
                  <a:moveTo>
                    <a:pt x="22492" y="51998"/>
                  </a:moveTo>
                  <a:cubicBezTo>
                    <a:pt x="16788" y="51998"/>
                    <a:pt x="5573" y="51026"/>
                    <a:pt x="1126" y="43740"/>
                  </a:cubicBezTo>
                  <a:cubicBezTo>
                    <a:pt x="-3321" y="36453"/>
                    <a:pt x="5476" y="22851"/>
                    <a:pt x="26262" y="1477"/>
                  </a:cubicBezTo>
                  <a:cubicBezTo>
                    <a:pt x="28128" y="-456"/>
                    <a:pt x="31203" y="-495"/>
                    <a:pt x="33127" y="1380"/>
                  </a:cubicBezTo>
                  <a:cubicBezTo>
                    <a:pt x="35051" y="3255"/>
                    <a:pt x="35089" y="6345"/>
                    <a:pt x="33223" y="8278"/>
                  </a:cubicBezTo>
                  <a:cubicBezTo>
                    <a:pt x="23478" y="17090"/>
                    <a:pt x="15473" y="27670"/>
                    <a:pt x="9634" y="39465"/>
                  </a:cubicBezTo>
                  <a:cubicBezTo>
                    <a:pt x="11084" y="41505"/>
                    <a:pt x="19301" y="42477"/>
                    <a:pt x="24812" y="42185"/>
                  </a:cubicBezTo>
                  <a:cubicBezTo>
                    <a:pt x="27432" y="42069"/>
                    <a:pt x="29685" y="44031"/>
                    <a:pt x="29936" y="46654"/>
                  </a:cubicBezTo>
                  <a:cubicBezTo>
                    <a:pt x="30159" y="49326"/>
                    <a:pt x="28177" y="51677"/>
                    <a:pt x="25508" y="51891"/>
                  </a:cubicBezTo>
                  <a:cubicBezTo>
                    <a:pt x="25470" y="51891"/>
                    <a:pt x="25431" y="51901"/>
                    <a:pt x="25392" y="51901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96" name="Freeform 96"/>
            <p:cNvSpPr/>
            <p:nvPr/>
          </p:nvSpPr>
          <p:spPr>
            <a:xfrm rot="-4623599">
              <a:off x="-735708" y="-1198035"/>
              <a:ext cx="14695" cy="7966"/>
            </a:xfrm>
            <a:custGeom>
              <a:avLst/>
              <a:gdLst/>
              <a:ahLst/>
              <a:cxnLst/>
              <a:rect l="l" t="t" r="r" b="b"/>
              <a:pathLst>
                <a:path w="14695" h="7966">
                  <a:moveTo>
                    <a:pt x="14695" y="3983"/>
                  </a:moveTo>
                  <a:cubicBezTo>
                    <a:pt x="14695" y="6183"/>
                    <a:pt x="11405" y="7967"/>
                    <a:pt x="7348" y="7967"/>
                  </a:cubicBezTo>
                  <a:cubicBezTo>
                    <a:pt x="3290" y="7967"/>
                    <a:pt x="0" y="6183"/>
                    <a:pt x="0" y="3983"/>
                  </a:cubicBezTo>
                  <a:cubicBezTo>
                    <a:pt x="0" y="1783"/>
                    <a:pt x="3290" y="0"/>
                    <a:pt x="7348" y="0"/>
                  </a:cubicBezTo>
                  <a:cubicBezTo>
                    <a:pt x="11406" y="0"/>
                    <a:pt x="14695" y="1783"/>
                    <a:pt x="14695" y="3983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97" name="Freeform 97"/>
            <p:cNvSpPr/>
            <p:nvPr/>
          </p:nvSpPr>
          <p:spPr>
            <a:xfrm rot="-4623599">
              <a:off x="-680922" y="-1182471"/>
              <a:ext cx="14695" cy="7966"/>
            </a:xfrm>
            <a:custGeom>
              <a:avLst/>
              <a:gdLst/>
              <a:ahLst/>
              <a:cxnLst/>
              <a:rect l="l" t="t" r="r" b="b"/>
              <a:pathLst>
                <a:path w="14695" h="7966">
                  <a:moveTo>
                    <a:pt x="14695" y="3983"/>
                  </a:moveTo>
                  <a:cubicBezTo>
                    <a:pt x="14695" y="6183"/>
                    <a:pt x="11405" y="7967"/>
                    <a:pt x="7348" y="7967"/>
                  </a:cubicBezTo>
                  <a:cubicBezTo>
                    <a:pt x="3290" y="7967"/>
                    <a:pt x="0" y="6183"/>
                    <a:pt x="0" y="3983"/>
                  </a:cubicBezTo>
                  <a:cubicBezTo>
                    <a:pt x="0" y="1783"/>
                    <a:pt x="3290" y="0"/>
                    <a:pt x="7348" y="0"/>
                  </a:cubicBezTo>
                  <a:cubicBezTo>
                    <a:pt x="11406" y="0"/>
                    <a:pt x="14695" y="1783"/>
                    <a:pt x="14695" y="3983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98" name="Freeform 98"/>
            <p:cNvSpPr/>
            <p:nvPr/>
          </p:nvSpPr>
          <p:spPr>
            <a:xfrm>
              <a:off x="-776868" y="-1321996"/>
              <a:ext cx="270507" cy="328877"/>
            </a:xfrm>
            <a:custGeom>
              <a:avLst/>
              <a:gdLst/>
              <a:ahLst/>
              <a:cxnLst/>
              <a:rect l="l" t="t" r="r" b="b"/>
              <a:pathLst>
                <a:path w="270507" h="328877">
                  <a:moveTo>
                    <a:pt x="61004" y="110502"/>
                  </a:moveTo>
                  <a:lnTo>
                    <a:pt x="68255" y="96511"/>
                  </a:lnTo>
                  <a:lnTo>
                    <a:pt x="73379" y="113028"/>
                  </a:lnTo>
                  <a:lnTo>
                    <a:pt x="116595" y="125949"/>
                  </a:lnTo>
                  <a:lnTo>
                    <a:pt x="128583" y="107976"/>
                  </a:lnTo>
                  <a:lnTo>
                    <a:pt x="127326" y="132264"/>
                  </a:lnTo>
                  <a:lnTo>
                    <a:pt x="150045" y="134596"/>
                  </a:lnTo>
                  <a:cubicBezTo>
                    <a:pt x="150045" y="134596"/>
                    <a:pt x="107217" y="241467"/>
                    <a:pt x="108860" y="308504"/>
                  </a:cubicBezTo>
                  <a:cubicBezTo>
                    <a:pt x="108860" y="308504"/>
                    <a:pt x="237250" y="344159"/>
                    <a:pt x="270507" y="321134"/>
                  </a:cubicBezTo>
                  <a:cubicBezTo>
                    <a:pt x="270507" y="321134"/>
                    <a:pt x="234059" y="189100"/>
                    <a:pt x="235703" y="136539"/>
                  </a:cubicBezTo>
                  <a:cubicBezTo>
                    <a:pt x="237346" y="83978"/>
                    <a:pt x="234253" y="38801"/>
                    <a:pt x="171798" y="14513"/>
                  </a:cubicBezTo>
                  <a:cubicBezTo>
                    <a:pt x="109344" y="-9776"/>
                    <a:pt x="64291" y="-2101"/>
                    <a:pt x="31517" y="26560"/>
                  </a:cubicBezTo>
                  <a:cubicBezTo>
                    <a:pt x="11853" y="44582"/>
                    <a:pt x="445" y="69959"/>
                    <a:pt x="0" y="96706"/>
                  </a:cubicBezTo>
                  <a:cubicBezTo>
                    <a:pt x="0" y="96706"/>
                    <a:pt x="47953" y="109627"/>
                    <a:pt x="61004" y="11050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99" name="Freeform 99"/>
            <p:cNvSpPr/>
            <p:nvPr/>
          </p:nvSpPr>
          <p:spPr>
            <a:xfrm>
              <a:off x="-782475" y="-1326694"/>
              <a:ext cx="280124" cy="338779"/>
            </a:xfrm>
            <a:custGeom>
              <a:avLst/>
              <a:gdLst/>
              <a:ahLst/>
              <a:cxnLst/>
              <a:rect l="l" t="t" r="r" b="b"/>
              <a:pathLst>
                <a:path w="280124" h="338779">
                  <a:moveTo>
                    <a:pt x="237636" y="338656"/>
                  </a:moveTo>
                  <a:cubicBezTo>
                    <a:pt x="187460" y="338656"/>
                    <a:pt x="117078" y="319225"/>
                    <a:pt x="113211" y="318253"/>
                  </a:cubicBezTo>
                  <a:cubicBezTo>
                    <a:pt x="111084" y="317787"/>
                    <a:pt x="109585" y="315873"/>
                    <a:pt x="109634" y="313687"/>
                  </a:cubicBezTo>
                  <a:cubicBezTo>
                    <a:pt x="108184" y="255394"/>
                    <a:pt x="139797" y="167955"/>
                    <a:pt x="148305" y="143860"/>
                  </a:cubicBezTo>
                  <a:lnTo>
                    <a:pt x="131870" y="142209"/>
                  </a:lnTo>
                  <a:cubicBezTo>
                    <a:pt x="129327" y="141956"/>
                    <a:pt x="127452" y="139721"/>
                    <a:pt x="127616" y="137157"/>
                  </a:cubicBezTo>
                  <a:lnTo>
                    <a:pt x="127616" y="130356"/>
                  </a:lnTo>
                  <a:lnTo>
                    <a:pt x="125392" y="133756"/>
                  </a:lnTo>
                  <a:cubicBezTo>
                    <a:pt x="124242" y="135515"/>
                    <a:pt x="122076" y="136301"/>
                    <a:pt x="120075" y="135699"/>
                  </a:cubicBezTo>
                  <a:lnTo>
                    <a:pt x="76860" y="122778"/>
                  </a:lnTo>
                  <a:cubicBezTo>
                    <a:pt x="75303" y="122321"/>
                    <a:pt x="74075" y="121116"/>
                    <a:pt x="73573" y="119571"/>
                  </a:cubicBezTo>
                  <a:lnTo>
                    <a:pt x="71929" y="114325"/>
                  </a:lnTo>
                  <a:lnTo>
                    <a:pt x="70092" y="117823"/>
                  </a:lnTo>
                  <a:cubicBezTo>
                    <a:pt x="69212" y="119610"/>
                    <a:pt x="67327" y="120650"/>
                    <a:pt x="65355" y="120446"/>
                  </a:cubicBezTo>
                  <a:cubicBezTo>
                    <a:pt x="52110" y="119183"/>
                    <a:pt x="5511" y="106747"/>
                    <a:pt x="3577" y="106164"/>
                  </a:cubicBezTo>
                  <a:cubicBezTo>
                    <a:pt x="1489" y="105639"/>
                    <a:pt x="19" y="103764"/>
                    <a:pt x="0" y="101598"/>
                  </a:cubicBezTo>
                  <a:cubicBezTo>
                    <a:pt x="309" y="73365"/>
                    <a:pt x="12365" y="46550"/>
                    <a:pt x="33258" y="27663"/>
                  </a:cubicBezTo>
                  <a:cubicBezTo>
                    <a:pt x="69609" y="-4204"/>
                    <a:pt x="118431" y="-8576"/>
                    <a:pt x="178276" y="14741"/>
                  </a:cubicBezTo>
                  <a:cubicBezTo>
                    <a:pt x="243147" y="40002"/>
                    <a:pt x="247014" y="87122"/>
                    <a:pt x="245274" y="141043"/>
                  </a:cubicBezTo>
                  <a:cubicBezTo>
                    <a:pt x="243630" y="192632"/>
                    <a:pt x="279595" y="323208"/>
                    <a:pt x="279982" y="324471"/>
                  </a:cubicBezTo>
                  <a:cubicBezTo>
                    <a:pt x="280465" y="326482"/>
                    <a:pt x="279701" y="328581"/>
                    <a:pt x="278048" y="329815"/>
                  </a:cubicBezTo>
                  <a:cubicBezTo>
                    <a:pt x="265625" y="336392"/>
                    <a:pt x="251655" y="339453"/>
                    <a:pt x="237636" y="338656"/>
                  </a:cubicBezTo>
                  <a:close/>
                  <a:moveTo>
                    <a:pt x="119205" y="309509"/>
                  </a:moveTo>
                  <a:cubicBezTo>
                    <a:pt x="155556" y="319225"/>
                    <a:pt x="242084" y="337684"/>
                    <a:pt x="270507" y="323500"/>
                  </a:cubicBezTo>
                  <a:cubicBezTo>
                    <a:pt x="264513" y="301543"/>
                    <a:pt x="234929" y="189523"/>
                    <a:pt x="236476" y="140751"/>
                  </a:cubicBezTo>
                  <a:cubicBezTo>
                    <a:pt x="238120" y="88385"/>
                    <a:pt x="234639" y="46414"/>
                    <a:pt x="175665" y="23485"/>
                  </a:cubicBezTo>
                  <a:cubicBezTo>
                    <a:pt x="118528" y="1237"/>
                    <a:pt x="74249" y="4831"/>
                    <a:pt x="40315" y="34658"/>
                  </a:cubicBezTo>
                  <a:cubicBezTo>
                    <a:pt x="22652" y="50893"/>
                    <a:pt x="11969" y="73403"/>
                    <a:pt x="10538" y="97420"/>
                  </a:cubicBezTo>
                  <a:cubicBezTo>
                    <a:pt x="20979" y="100140"/>
                    <a:pt x="50853" y="107913"/>
                    <a:pt x="63905" y="109953"/>
                  </a:cubicBezTo>
                  <a:lnTo>
                    <a:pt x="69609" y="98975"/>
                  </a:lnTo>
                  <a:cubicBezTo>
                    <a:pt x="70479" y="97226"/>
                    <a:pt x="72316" y="96186"/>
                    <a:pt x="74249" y="96351"/>
                  </a:cubicBezTo>
                  <a:cubicBezTo>
                    <a:pt x="76222" y="96526"/>
                    <a:pt x="77894" y="97867"/>
                    <a:pt x="78503" y="99752"/>
                  </a:cubicBezTo>
                  <a:lnTo>
                    <a:pt x="82854" y="113839"/>
                  </a:lnTo>
                  <a:lnTo>
                    <a:pt x="120172" y="124915"/>
                  </a:lnTo>
                  <a:lnTo>
                    <a:pt x="129839" y="109953"/>
                  </a:lnTo>
                  <a:cubicBezTo>
                    <a:pt x="131038" y="108136"/>
                    <a:pt x="133291" y="107340"/>
                    <a:pt x="135350" y="108010"/>
                  </a:cubicBezTo>
                  <a:cubicBezTo>
                    <a:pt x="137448" y="108671"/>
                    <a:pt x="138831" y="110662"/>
                    <a:pt x="138734" y="112868"/>
                  </a:cubicBezTo>
                  <a:lnTo>
                    <a:pt x="137670" y="132299"/>
                  </a:lnTo>
                  <a:lnTo>
                    <a:pt x="155846" y="134145"/>
                  </a:lnTo>
                  <a:cubicBezTo>
                    <a:pt x="157325" y="134349"/>
                    <a:pt x="158630" y="135204"/>
                    <a:pt x="159423" y="136476"/>
                  </a:cubicBezTo>
                  <a:cubicBezTo>
                    <a:pt x="160148" y="137846"/>
                    <a:pt x="160148" y="139478"/>
                    <a:pt x="159423" y="140848"/>
                  </a:cubicBezTo>
                  <a:cubicBezTo>
                    <a:pt x="159713" y="142500"/>
                    <a:pt x="119205" y="244804"/>
                    <a:pt x="119205" y="309509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00" name="Freeform 100"/>
            <p:cNvSpPr/>
            <p:nvPr/>
          </p:nvSpPr>
          <p:spPr>
            <a:xfrm>
              <a:off x="-751248" y="-1134159"/>
              <a:ext cx="65161" cy="18885"/>
            </a:xfrm>
            <a:custGeom>
              <a:avLst/>
              <a:gdLst/>
              <a:ahLst/>
              <a:cxnLst/>
              <a:rect l="l" t="t" r="r" b="b"/>
              <a:pathLst>
                <a:path w="65161" h="18885">
                  <a:moveTo>
                    <a:pt x="0" y="1846"/>
                  </a:moveTo>
                  <a:cubicBezTo>
                    <a:pt x="0" y="1846"/>
                    <a:pt x="32774" y="41388"/>
                    <a:pt x="65162" y="0"/>
                  </a:cubicBezTo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01" name="Freeform 101"/>
            <p:cNvSpPr/>
            <p:nvPr/>
          </p:nvSpPr>
          <p:spPr>
            <a:xfrm>
              <a:off x="-756434" y="-1139036"/>
              <a:ext cx="75539" cy="28680"/>
            </a:xfrm>
            <a:custGeom>
              <a:avLst/>
              <a:gdLst/>
              <a:ahLst/>
              <a:cxnLst/>
              <a:rect l="l" t="t" r="r" b="b"/>
              <a:pathLst>
                <a:path w="75539" h="28680">
                  <a:moveTo>
                    <a:pt x="38154" y="28680"/>
                  </a:moveTo>
                  <a:cubicBezTo>
                    <a:pt x="23913" y="27592"/>
                    <a:pt x="10716" y="20801"/>
                    <a:pt x="1512" y="9832"/>
                  </a:cubicBezTo>
                  <a:cubicBezTo>
                    <a:pt x="-431" y="7986"/>
                    <a:pt x="-508" y="4916"/>
                    <a:pt x="1319" y="2963"/>
                  </a:cubicBezTo>
                  <a:cubicBezTo>
                    <a:pt x="3156" y="1020"/>
                    <a:pt x="6221" y="933"/>
                    <a:pt x="8154" y="2769"/>
                  </a:cubicBezTo>
                  <a:cubicBezTo>
                    <a:pt x="8425" y="3022"/>
                    <a:pt x="8657" y="3303"/>
                    <a:pt x="8860" y="3614"/>
                  </a:cubicBezTo>
                  <a:cubicBezTo>
                    <a:pt x="16246" y="12232"/>
                    <a:pt x="26610" y="17721"/>
                    <a:pt x="37864" y="18965"/>
                  </a:cubicBezTo>
                  <a:lnTo>
                    <a:pt x="39024" y="18965"/>
                  </a:lnTo>
                  <a:cubicBezTo>
                    <a:pt x="50422" y="17847"/>
                    <a:pt x="60680" y="11542"/>
                    <a:pt x="66867" y="1865"/>
                  </a:cubicBezTo>
                  <a:cubicBezTo>
                    <a:pt x="68520" y="-253"/>
                    <a:pt x="71576" y="-622"/>
                    <a:pt x="73683" y="1040"/>
                  </a:cubicBezTo>
                  <a:cubicBezTo>
                    <a:pt x="75791" y="2701"/>
                    <a:pt x="76158" y="5771"/>
                    <a:pt x="74505" y="7889"/>
                  </a:cubicBezTo>
                  <a:cubicBezTo>
                    <a:pt x="66529" y="19927"/>
                    <a:pt x="53477" y="27602"/>
                    <a:pt x="39120" y="28680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02" name="Freeform 102"/>
            <p:cNvSpPr/>
            <p:nvPr/>
          </p:nvSpPr>
          <p:spPr>
            <a:xfrm>
              <a:off x="-740226" y="-1087233"/>
              <a:ext cx="62937" cy="61887"/>
            </a:xfrm>
            <a:custGeom>
              <a:avLst/>
              <a:gdLst/>
              <a:ahLst/>
              <a:cxnLst/>
              <a:rect l="l" t="t" r="r" b="b"/>
              <a:pathLst>
                <a:path w="62937" h="61887">
                  <a:moveTo>
                    <a:pt x="11795" y="10298"/>
                  </a:moveTo>
                  <a:cubicBezTo>
                    <a:pt x="11795" y="10298"/>
                    <a:pt x="47663" y="9424"/>
                    <a:pt x="62938" y="0"/>
                  </a:cubicBezTo>
                  <a:cubicBezTo>
                    <a:pt x="62938" y="0"/>
                    <a:pt x="40895" y="47120"/>
                    <a:pt x="0" y="61888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03" name="Freeform 103"/>
            <p:cNvSpPr/>
            <p:nvPr/>
          </p:nvSpPr>
          <p:spPr>
            <a:xfrm>
              <a:off x="-745085" y="-1092103"/>
              <a:ext cx="72212" cy="71615"/>
            </a:xfrm>
            <a:custGeom>
              <a:avLst/>
              <a:gdLst/>
              <a:ahLst/>
              <a:cxnLst/>
              <a:rect l="l" t="t" r="r" b="b"/>
              <a:pathLst>
                <a:path w="72212" h="71615">
                  <a:moveTo>
                    <a:pt x="4859" y="71615"/>
                  </a:moveTo>
                  <a:cubicBezTo>
                    <a:pt x="3689" y="71625"/>
                    <a:pt x="2558" y="71217"/>
                    <a:pt x="1668" y="70449"/>
                  </a:cubicBezTo>
                  <a:cubicBezTo>
                    <a:pt x="315" y="69274"/>
                    <a:pt x="-275" y="67437"/>
                    <a:pt x="121" y="65689"/>
                  </a:cubicBezTo>
                  <a:lnTo>
                    <a:pt x="11916" y="14099"/>
                  </a:lnTo>
                  <a:cubicBezTo>
                    <a:pt x="12409" y="11933"/>
                    <a:pt x="14343" y="10398"/>
                    <a:pt x="16557" y="10407"/>
                  </a:cubicBezTo>
                  <a:cubicBezTo>
                    <a:pt x="16557" y="10407"/>
                    <a:pt x="51265" y="9339"/>
                    <a:pt x="64896" y="692"/>
                  </a:cubicBezTo>
                  <a:cubicBezTo>
                    <a:pt x="67188" y="-688"/>
                    <a:pt x="70155" y="60"/>
                    <a:pt x="71528" y="2363"/>
                  </a:cubicBezTo>
                  <a:cubicBezTo>
                    <a:pt x="72350" y="3752"/>
                    <a:pt x="72437" y="5452"/>
                    <a:pt x="71760" y="6910"/>
                  </a:cubicBezTo>
                  <a:cubicBezTo>
                    <a:pt x="70890" y="8853"/>
                    <a:pt x="48461" y="55487"/>
                    <a:pt x="6116" y="71226"/>
                  </a:cubicBezTo>
                  <a:cubicBezTo>
                    <a:pt x="5719" y="71411"/>
                    <a:pt x="5294" y="71547"/>
                    <a:pt x="4859" y="71615"/>
                  </a:cubicBezTo>
                  <a:close/>
                  <a:moveTo>
                    <a:pt x="20521" y="19928"/>
                  </a:moveTo>
                  <a:lnTo>
                    <a:pt x="11626" y="58790"/>
                  </a:lnTo>
                  <a:cubicBezTo>
                    <a:pt x="30247" y="48308"/>
                    <a:pt x="45841" y="33142"/>
                    <a:pt x="56872" y="14779"/>
                  </a:cubicBezTo>
                  <a:cubicBezTo>
                    <a:pt x="44951" y="17684"/>
                    <a:pt x="32780" y="19414"/>
                    <a:pt x="20521" y="19928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04" name="Freeform 104"/>
            <p:cNvSpPr/>
            <p:nvPr/>
          </p:nvSpPr>
          <p:spPr>
            <a:xfrm>
              <a:off x="-178710" y="-986613"/>
              <a:ext cx="15731" cy="51662"/>
            </a:xfrm>
            <a:custGeom>
              <a:avLst/>
              <a:gdLst/>
              <a:ahLst/>
              <a:cxnLst/>
              <a:rect l="l" t="t" r="r" b="b"/>
              <a:pathLst>
                <a:path w="15731" h="51661">
                  <a:moveTo>
                    <a:pt x="6084" y="51524"/>
                  </a:moveTo>
                  <a:cubicBezTo>
                    <a:pt x="5388" y="51709"/>
                    <a:pt x="4653" y="51709"/>
                    <a:pt x="3957" y="51524"/>
                  </a:cubicBezTo>
                  <a:cubicBezTo>
                    <a:pt x="1560" y="50348"/>
                    <a:pt x="554" y="47444"/>
                    <a:pt x="1724" y="45034"/>
                  </a:cubicBezTo>
                  <a:cubicBezTo>
                    <a:pt x="1724" y="45024"/>
                    <a:pt x="1734" y="45024"/>
                    <a:pt x="1734" y="45015"/>
                  </a:cubicBezTo>
                  <a:cubicBezTo>
                    <a:pt x="7728" y="33152"/>
                    <a:pt x="7360" y="19045"/>
                    <a:pt x="767" y="7513"/>
                  </a:cubicBezTo>
                  <a:cubicBezTo>
                    <a:pt x="-674" y="5259"/>
                    <a:pt x="-26" y="2257"/>
                    <a:pt x="2217" y="809"/>
                  </a:cubicBezTo>
                  <a:cubicBezTo>
                    <a:pt x="4392" y="-658"/>
                    <a:pt x="7331" y="-75"/>
                    <a:pt x="8791" y="2111"/>
                  </a:cubicBezTo>
                  <a:cubicBezTo>
                    <a:pt x="8820" y="2160"/>
                    <a:pt x="8859" y="2218"/>
                    <a:pt x="8888" y="2267"/>
                  </a:cubicBezTo>
                  <a:cubicBezTo>
                    <a:pt x="17425" y="16626"/>
                    <a:pt x="18014" y="34396"/>
                    <a:pt x="10435" y="49290"/>
                  </a:cubicBezTo>
                  <a:cubicBezTo>
                    <a:pt x="9507" y="50786"/>
                    <a:pt x="7834" y="51650"/>
                    <a:pt x="6084" y="51524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05" name="Freeform 105"/>
            <p:cNvSpPr/>
            <p:nvPr/>
          </p:nvSpPr>
          <p:spPr>
            <a:xfrm>
              <a:off x="-604199" y="-866303"/>
              <a:ext cx="94938" cy="120472"/>
            </a:xfrm>
            <a:custGeom>
              <a:avLst/>
              <a:gdLst/>
              <a:ahLst/>
              <a:cxnLst/>
              <a:rect l="l" t="t" r="r" b="b"/>
              <a:pathLst>
                <a:path w="94938" h="120471">
                  <a:moveTo>
                    <a:pt x="94938" y="120472"/>
                  </a:moveTo>
                  <a:cubicBezTo>
                    <a:pt x="94938" y="120472"/>
                    <a:pt x="36931" y="46149"/>
                    <a:pt x="0" y="0"/>
                  </a:cubicBezTo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06" name="Freeform 106"/>
            <p:cNvSpPr/>
            <p:nvPr/>
          </p:nvSpPr>
          <p:spPr>
            <a:xfrm>
              <a:off x="-609045" y="-871124"/>
              <a:ext cx="104558" cy="130151"/>
            </a:xfrm>
            <a:custGeom>
              <a:avLst/>
              <a:gdLst/>
              <a:ahLst/>
              <a:cxnLst/>
              <a:rect l="l" t="t" r="r" b="b"/>
              <a:pathLst>
                <a:path w="104558" h="130151">
                  <a:moveTo>
                    <a:pt x="99784" y="130151"/>
                  </a:moveTo>
                  <a:cubicBezTo>
                    <a:pt x="98276" y="130171"/>
                    <a:pt x="96845" y="129490"/>
                    <a:pt x="95917" y="128305"/>
                  </a:cubicBezTo>
                  <a:cubicBezTo>
                    <a:pt x="95337" y="127625"/>
                    <a:pt x="37910" y="53496"/>
                    <a:pt x="1075" y="7930"/>
                  </a:cubicBezTo>
                  <a:cubicBezTo>
                    <a:pt x="-607" y="5841"/>
                    <a:pt x="-278" y="2771"/>
                    <a:pt x="1801" y="1081"/>
                  </a:cubicBezTo>
                  <a:cubicBezTo>
                    <a:pt x="3879" y="-610"/>
                    <a:pt x="6934" y="-279"/>
                    <a:pt x="8616" y="1809"/>
                  </a:cubicBezTo>
                  <a:cubicBezTo>
                    <a:pt x="45258" y="47472"/>
                    <a:pt x="102975" y="121601"/>
                    <a:pt x="103555" y="122379"/>
                  </a:cubicBezTo>
                  <a:cubicBezTo>
                    <a:pt x="105179" y="124497"/>
                    <a:pt x="104792" y="127538"/>
                    <a:pt x="102685" y="129180"/>
                  </a:cubicBezTo>
                  <a:cubicBezTo>
                    <a:pt x="101853" y="129821"/>
                    <a:pt x="100829" y="130161"/>
                    <a:pt x="99784" y="130151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07" name="Freeform 107"/>
            <p:cNvSpPr/>
            <p:nvPr/>
          </p:nvSpPr>
          <p:spPr>
            <a:xfrm>
              <a:off x="-847733" y="-910605"/>
              <a:ext cx="7734" cy="309438"/>
            </a:xfrm>
            <a:custGeom>
              <a:avLst/>
              <a:gdLst/>
              <a:ahLst/>
              <a:cxnLst/>
              <a:rect l="l" t="t" r="r" b="b"/>
              <a:pathLst>
                <a:path w="7734" h="309438">
                  <a:moveTo>
                    <a:pt x="7734" y="0"/>
                  </a:moveTo>
                  <a:lnTo>
                    <a:pt x="0" y="309439"/>
                  </a:lnTo>
                </a:path>
              </a:pathLst>
            </a:custGeom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08" name="Freeform 108"/>
            <p:cNvSpPr/>
            <p:nvPr/>
          </p:nvSpPr>
          <p:spPr>
            <a:xfrm>
              <a:off x="-852378" y="-915658"/>
              <a:ext cx="17406" cy="319348"/>
            </a:xfrm>
            <a:custGeom>
              <a:avLst/>
              <a:gdLst/>
              <a:ahLst/>
              <a:cxnLst/>
              <a:rect l="l" t="t" r="r" b="b"/>
              <a:pathLst>
                <a:path w="17406" h="319348">
                  <a:moveTo>
                    <a:pt x="4645" y="319349"/>
                  </a:moveTo>
                  <a:lnTo>
                    <a:pt x="4645" y="319349"/>
                  </a:lnTo>
                  <a:cubicBezTo>
                    <a:pt x="1976" y="319242"/>
                    <a:pt x="-102" y="316988"/>
                    <a:pt x="4" y="314306"/>
                  </a:cubicBezTo>
                  <a:cubicBezTo>
                    <a:pt x="4" y="314306"/>
                    <a:pt x="4" y="314296"/>
                    <a:pt x="4" y="314296"/>
                  </a:cubicBezTo>
                  <a:lnTo>
                    <a:pt x="7738" y="4858"/>
                  </a:lnTo>
                  <a:cubicBezTo>
                    <a:pt x="7738" y="2176"/>
                    <a:pt x="9904" y="0"/>
                    <a:pt x="12572" y="0"/>
                  </a:cubicBezTo>
                  <a:cubicBezTo>
                    <a:pt x="15241" y="0"/>
                    <a:pt x="17406" y="2176"/>
                    <a:pt x="17406" y="4858"/>
                  </a:cubicBezTo>
                  <a:lnTo>
                    <a:pt x="9672" y="314296"/>
                  </a:lnTo>
                  <a:cubicBezTo>
                    <a:pt x="9730" y="317036"/>
                    <a:pt x="7564" y="319290"/>
                    <a:pt x="4838" y="319349"/>
                  </a:cubicBezTo>
                  <a:cubicBezTo>
                    <a:pt x="4770" y="319349"/>
                    <a:pt x="4712" y="319349"/>
                    <a:pt x="4645" y="319349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09" name="Freeform 109"/>
            <p:cNvSpPr/>
            <p:nvPr/>
          </p:nvSpPr>
          <p:spPr>
            <a:xfrm>
              <a:off x="-603716" y="-1981448"/>
              <a:ext cx="676557" cy="679890"/>
            </a:xfrm>
            <a:custGeom>
              <a:avLst/>
              <a:gdLst/>
              <a:ahLst/>
              <a:cxnLst/>
              <a:rect l="l" t="t" r="r" b="b"/>
              <a:pathLst>
                <a:path w="676557" h="679890">
                  <a:moveTo>
                    <a:pt x="676558" y="339945"/>
                  </a:moveTo>
                  <a:cubicBezTo>
                    <a:pt x="676558" y="527692"/>
                    <a:pt x="525105" y="679891"/>
                    <a:pt x="338279" y="679891"/>
                  </a:cubicBezTo>
                  <a:cubicBezTo>
                    <a:pt x="151452" y="679891"/>
                    <a:pt x="0" y="527692"/>
                    <a:pt x="0" y="339945"/>
                  </a:cubicBezTo>
                  <a:cubicBezTo>
                    <a:pt x="0" y="152199"/>
                    <a:pt x="151452" y="0"/>
                    <a:pt x="338279" y="0"/>
                  </a:cubicBezTo>
                  <a:cubicBezTo>
                    <a:pt x="525105" y="0"/>
                    <a:pt x="676558" y="152199"/>
                    <a:pt x="676558" y="339945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10" name="Freeform 110"/>
            <p:cNvSpPr/>
            <p:nvPr/>
          </p:nvSpPr>
          <p:spPr>
            <a:xfrm>
              <a:off x="-459568" y="-1844376"/>
              <a:ext cx="358194" cy="406836"/>
            </a:xfrm>
            <a:custGeom>
              <a:avLst/>
              <a:gdLst/>
              <a:ahLst/>
              <a:cxnLst/>
              <a:rect l="l" t="t" r="r" b="b"/>
              <a:pathLst>
                <a:path w="358194" h="406835">
                  <a:moveTo>
                    <a:pt x="310145" y="101346"/>
                  </a:moveTo>
                  <a:lnTo>
                    <a:pt x="350654" y="52186"/>
                  </a:lnTo>
                  <a:cubicBezTo>
                    <a:pt x="335601" y="35427"/>
                    <a:pt x="317087" y="22166"/>
                    <a:pt x="296417" y="13324"/>
                  </a:cubicBezTo>
                  <a:cubicBezTo>
                    <a:pt x="250852" y="-6472"/>
                    <a:pt x="198771" y="-4107"/>
                    <a:pt x="155169" y="19736"/>
                  </a:cubicBezTo>
                  <a:cubicBezTo>
                    <a:pt x="109150" y="42664"/>
                    <a:pt x="82467" y="82109"/>
                    <a:pt x="67385" y="130298"/>
                  </a:cubicBezTo>
                  <a:cubicBezTo>
                    <a:pt x="62455" y="145940"/>
                    <a:pt x="62551" y="145940"/>
                    <a:pt x="45922" y="146037"/>
                  </a:cubicBezTo>
                  <a:lnTo>
                    <a:pt x="0" y="146037"/>
                  </a:lnTo>
                  <a:lnTo>
                    <a:pt x="0" y="191797"/>
                  </a:lnTo>
                  <a:lnTo>
                    <a:pt x="56944" y="191797"/>
                  </a:lnTo>
                  <a:lnTo>
                    <a:pt x="56944" y="215115"/>
                  </a:lnTo>
                  <a:lnTo>
                    <a:pt x="97" y="215115"/>
                  </a:lnTo>
                  <a:lnTo>
                    <a:pt x="97" y="261069"/>
                  </a:lnTo>
                  <a:lnTo>
                    <a:pt x="62068" y="261069"/>
                  </a:lnTo>
                  <a:cubicBezTo>
                    <a:pt x="81403" y="337627"/>
                    <a:pt x="123072" y="390674"/>
                    <a:pt x="203509" y="403790"/>
                  </a:cubicBezTo>
                  <a:cubicBezTo>
                    <a:pt x="261564" y="415353"/>
                    <a:pt x="321206" y="393479"/>
                    <a:pt x="358195" y="347051"/>
                  </a:cubicBezTo>
                  <a:lnTo>
                    <a:pt x="317880" y="299251"/>
                  </a:lnTo>
                  <a:cubicBezTo>
                    <a:pt x="299608" y="318099"/>
                    <a:pt x="280272" y="334129"/>
                    <a:pt x="254169" y="338113"/>
                  </a:cubicBezTo>
                  <a:cubicBezTo>
                    <a:pt x="228926" y="343437"/>
                    <a:pt x="202619" y="338135"/>
                    <a:pt x="181369" y="323442"/>
                  </a:cubicBezTo>
                  <a:cubicBezTo>
                    <a:pt x="160806" y="307830"/>
                    <a:pt x="146314" y="285496"/>
                    <a:pt x="140378" y="260292"/>
                  </a:cubicBezTo>
                  <a:lnTo>
                    <a:pt x="286362" y="260292"/>
                  </a:lnTo>
                  <a:lnTo>
                    <a:pt x="286362" y="214434"/>
                  </a:lnTo>
                  <a:lnTo>
                    <a:pt x="134190" y="214434"/>
                  </a:lnTo>
                  <a:lnTo>
                    <a:pt x="134190" y="191020"/>
                  </a:lnTo>
                  <a:lnTo>
                    <a:pt x="286362" y="191020"/>
                  </a:lnTo>
                  <a:lnTo>
                    <a:pt x="286362" y="145357"/>
                  </a:lnTo>
                  <a:lnTo>
                    <a:pt x="141344" y="145357"/>
                  </a:lnTo>
                  <a:cubicBezTo>
                    <a:pt x="152172" y="110673"/>
                    <a:pt x="171025" y="83664"/>
                    <a:pt x="205346" y="71714"/>
                  </a:cubicBezTo>
                  <a:cubicBezTo>
                    <a:pt x="245951" y="57432"/>
                    <a:pt x="280465" y="69965"/>
                    <a:pt x="310145" y="1013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11" name="Freeform 111"/>
            <p:cNvSpPr/>
            <p:nvPr/>
          </p:nvSpPr>
          <p:spPr>
            <a:xfrm>
              <a:off x="-556440" y="-1933939"/>
              <a:ext cx="582006" cy="584873"/>
            </a:xfrm>
            <a:custGeom>
              <a:avLst/>
              <a:gdLst/>
              <a:ahLst/>
              <a:cxnLst/>
              <a:rect l="l" t="t" r="r" b="b"/>
              <a:pathLst>
                <a:path w="582006" h="584873">
                  <a:moveTo>
                    <a:pt x="291003" y="584873"/>
                  </a:moveTo>
                  <a:cubicBezTo>
                    <a:pt x="130284" y="584873"/>
                    <a:pt x="0" y="453945"/>
                    <a:pt x="0" y="292437"/>
                  </a:cubicBezTo>
                  <a:cubicBezTo>
                    <a:pt x="0" y="130928"/>
                    <a:pt x="130284" y="0"/>
                    <a:pt x="291003" y="0"/>
                  </a:cubicBezTo>
                  <a:cubicBezTo>
                    <a:pt x="451722" y="0"/>
                    <a:pt x="582006" y="130928"/>
                    <a:pt x="582006" y="292437"/>
                  </a:cubicBezTo>
                  <a:cubicBezTo>
                    <a:pt x="581735" y="453834"/>
                    <a:pt x="451606" y="584606"/>
                    <a:pt x="291003" y="584873"/>
                  </a:cubicBezTo>
                  <a:close/>
                  <a:moveTo>
                    <a:pt x="291003" y="9716"/>
                  </a:moveTo>
                  <a:cubicBezTo>
                    <a:pt x="135631" y="9716"/>
                    <a:pt x="9668" y="136294"/>
                    <a:pt x="9668" y="292437"/>
                  </a:cubicBezTo>
                  <a:cubicBezTo>
                    <a:pt x="9668" y="448579"/>
                    <a:pt x="135631" y="575158"/>
                    <a:pt x="291003" y="575158"/>
                  </a:cubicBezTo>
                  <a:cubicBezTo>
                    <a:pt x="446376" y="575158"/>
                    <a:pt x="572338" y="448579"/>
                    <a:pt x="572338" y="292437"/>
                  </a:cubicBezTo>
                  <a:cubicBezTo>
                    <a:pt x="572126" y="136382"/>
                    <a:pt x="446289" y="9929"/>
                    <a:pt x="291003" y="97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12" name="Freeform 112"/>
            <p:cNvSpPr/>
            <p:nvPr/>
          </p:nvSpPr>
          <p:spPr>
            <a:xfrm>
              <a:off x="-1468991" y="-1981448"/>
              <a:ext cx="676557" cy="679890"/>
            </a:xfrm>
            <a:custGeom>
              <a:avLst/>
              <a:gdLst/>
              <a:ahLst/>
              <a:cxnLst/>
              <a:rect l="l" t="t" r="r" b="b"/>
              <a:pathLst>
                <a:path w="676557" h="679890">
                  <a:moveTo>
                    <a:pt x="676558" y="339945"/>
                  </a:moveTo>
                  <a:cubicBezTo>
                    <a:pt x="676558" y="527692"/>
                    <a:pt x="525105" y="679891"/>
                    <a:pt x="338279" y="679891"/>
                  </a:cubicBezTo>
                  <a:cubicBezTo>
                    <a:pt x="151453" y="679891"/>
                    <a:pt x="0" y="527692"/>
                    <a:pt x="0" y="339945"/>
                  </a:cubicBezTo>
                  <a:cubicBezTo>
                    <a:pt x="0" y="152199"/>
                    <a:pt x="151453" y="0"/>
                    <a:pt x="338279" y="0"/>
                  </a:cubicBezTo>
                  <a:cubicBezTo>
                    <a:pt x="525105" y="0"/>
                    <a:pt x="676558" y="152199"/>
                    <a:pt x="676558" y="339945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13" name="Freeform 113"/>
            <p:cNvSpPr/>
            <p:nvPr/>
          </p:nvSpPr>
          <p:spPr>
            <a:xfrm>
              <a:off x="-1290522" y="-1854276"/>
              <a:ext cx="304538" cy="409609"/>
            </a:xfrm>
            <a:custGeom>
              <a:avLst/>
              <a:gdLst/>
              <a:ahLst/>
              <a:cxnLst/>
              <a:rect l="l" t="t" r="r" b="b"/>
              <a:pathLst>
                <a:path w="304538" h="409608">
                  <a:moveTo>
                    <a:pt x="126552" y="321198"/>
                  </a:moveTo>
                  <a:cubicBezTo>
                    <a:pt x="140155" y="295269"/>
                    <a:pt x="142669" y="264893"/>
                    <a:pt x="133513" y="237062"/>
                  </a:cubicBezTo>
                  <a:lnTo>
                    <a:pt x="187267" y="237062"/>
                  </a:lnTo>
                  <a:lnTo>
                    <a:pt x="187267" y="192177"/>
                  </a:lnTo>
                  <a:cubicBezTo>
                    <a:pt x="166094" y="192177"/>
                    <a:pt x="145502" y="191399"/>
                    <a:pt x="125006" y="192177"/>
                  </a:cubicBezTo>
                  <a:cubicBezTo>
                    <a:pt x="116479" y="193537"/>
                    <a:pt x="108251" y="188409"/>
                    <a:pt x="105670" y="180129"/>
                  </a:cubicBezTo>
                  <a:cubicBezTo>
                    <a:pt x="88848" y="144862"/>
                    <a:pt x="93295" y="109303"/>
                    <a:pt x="119495" y="82974"/>
                  </a:cubicBezTo>
                  <a:cubicBezTo>
                    <a:pt x="145695" y="56645"/>
                    <a:pt x="187170" y="51302"/>
                    <a:pt x="214723" y="85500"/>
                  </a:cubicBezTo>
                  <a:cubicBezTo>
                    <a:pt x="223860" y="97940"/>
                    <a:pt x="232261" y="110917"/>
                    <a:pt x="239860" y="124362"/>
                  </a:cubicBezTo>
                  <a:cubicBezTo>
                    <a:pt x="242374" y="128443"/>
                    <a:pt x="244210" y="132815"/>
                    <a:pt x="246531" y="137284"/>
                  </a:cubicBezTo>
                  <a:lnTo>
                    <a:pt x="304538" y="111829"/>
                  </a:lnTo>
                  <a:cubicBezTo>
                    <a:pt x="296997" y="98228"/>
                    <a:pt x="290230" y="84917"/>
                    <a:pt x="282592" y="72287"/>
                  </a:cubicBezTo>
                  <a:cubicBezTo>
                    <a:pt x="269047" y="47997"/>
                    <a:pt x="248938" y="28057"/>
                    <a:pt x="224585" y="14772"/>
                  </a:cubicBezTo>
                  <a:cubicBezTo>
                    <a:pt x="176922" y="-9226"/>
                    <a:pt x="130903" y="-3396"/>
                    <a:pt x="89234" y="27985"/>
                  </a:cubicBezTo>
                  <a:cubicBezTo>
                    <a:pt x="47498" y="57250"/>
                    <a:pt x="26219" y="108008"/>
                    <a:pt x="34514" y="158464"/>
                  </a:cubicBezTo>
                  <a:cubicBezTo>
                    <a:pt x="35868" y="169345"/>
                    <a:pt x="39058" y="180032"/>
                    <a:pt x="41669" y="191691"/>
                  </a:cubicBezTo>
                  <a:lnTo>
                    <a:pt x="0" y="191691"/>
                  </a:lnTo>
                  <a:lnTo>
                    <a:pt x="0" y="236674"/>
                  </a:lnTo>
                  <a:cubicBezTo>
                    <a:pt x="20206" y="236674"/>
                    <a:pt x="39832" y="236674"/>
                    <a:pt x="59457" y="236674"/>
                  </a:cubicBezTo>
                  <a:cubicBezTo>
                    <a:pt x="61681" y="236674"/>
                    <a:pt x="65258" y="237256"/>
                    <a:pt x="65935" y="238714"/>
                  </a:cubicBezTo>
                  <a:cubicBezTo>
                    <a:pt x="71929" y="250955"/>
                    <a:pt x="78600" y="263488"/>
                    <a:pt x="75023" y="277576"/>
                  </a:cubicBezTo>
                  <a:cubicBezTo>
                    <a:pt x="67356" y="310951"/>
                    <a:pt x="43970" y="338474"/>
                    <a:pt x="12375" y="351316"/>
                  </a:cubicBezTo>
                  <a:lnTo>
                    <a:pt x="8314" y="353454"/>
                  </a:lnTo>
                  <a:lnTo>
                    <a:pt x="28907" y="409609"/>
                  </a:lnTo>
                  <a:cubicBezTo>
                    <a:pt x="32291" y="408346"/>
                    <a:pt x="34998" y="407569"/>
                    <a:pt x="37415" y="406500"/>
                  </a:cubicBezTo>
                  <a:cubicBezTo>
                    <a:pt x="48339" y="401448"/>
                    <a:pt x="58974" y="395716"/>
                    <a:pt x="70092" y="391247"/>
                  </a:cubicBezTo>
                  <a:cubicBezTo>
                    <a:pt x="97065" y="380463"/>
                    <a:pt x="124522" y="376674"/>
                    <a:pt x="152172" y="389110"/>
                  </a:cubicBezTo>
                  <a:cubicBezTo>
                    <a:pt x="159133" y="392219"/>
                    <a:pt x="166191" y="395036"/>
                    <a:pt x="173248" y="398048"/>
                  </a:cubicBezTo>
                  <a:cubicBezTo>
                    <a:pt x="215207" y="416022"/>
                    <a:pt x="252428" y="403100"/>
                    <a:pt x="289263" y="380852"/>
                  </a:cubicBezTo>
                  <a:cubicBezTo>
                    <a:pt x="279692" y="361032"/>
                    <a:pt x="270991" y="341601"/>
                    <a:pt x="262193" y="322170"/>
                  </a:cubicBezTo>
                  <a:cubicBezTo>
                    <a:pt x="257359" y="325085"/>
                    <a:pt x="253492" y="327708"/>
                    <a:pt x="249431" y="329845"/>
                  </a:cubicBezTo>
                  <a:cubicBezTo>
                    <a:pt x="231546" y="339561"/>
                    <a:pt x="212693" y="346653"/>
                    <a:pt x="192487" y="339561"/>
                  </a:cubicBezTo>
                  <a:cubicBezTo>
                    <a:pt x="172281" y="332468"/>
                    <a:pt x="150626" y="322170"/>
                    <a:pt x="126552" y="32119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14" name="Freeform 114"/>
            <p:cNvSpPr/>
            <p:nvPr/>
          </p:nvSpPr>
          <p:spPr>
            <a:xfrm>
              <a:off x="-1421618" y="-1933939"/>
              <a:ext cx="582006" cy="584873"/>
            </a:xfrm>
            <a:custGeom>
              <a:avLst/>
              <a:gdLst/>
              <a:ahLst/>
              <a:cxnLst/>
              <a:rect l="l" t="t" r="r" b="b"/>
              <a:pathLst>
                <a:path w="582006" h="584873">
                  <a:moveTo>
                    <a:pt x="290906" y="584873"/>
                  </a:moveTo>
                  <a:cubicBezTo>
                    <a:pt x="130188" y="584820"/>
                    <a:pt x="-58" y="453848"/>
                    <a:pt x="0" y="292339"/>
                  </a:cubicBezTo>
                  <a:cubicBezTo>
                    <a:pt x="58" y="130831"/>
                    <a:pt x="130381" y="-53"/>
                    <a:pt x="291100" y="0"/>
                  </a:cubicBezTo>
                  <a:cubicBezTo>
                    <a:pt x="451780" y="53"/>
                    <a:pt x="582006" y="130966"/>
                    <a:pt x="582006" y="292437"/>
                  </a:cubicBezTo>
                  <a:cubicBezTo>
                    <a:pt x="581793" y="453894"/>
                    <a:pt x="451577" y="584713"/>
                    <a:pt x="290906" y="584873"/>
                  </a:cubicBezTo>
                  <a:close/>
                  <a:moveTo>
                    <a:pt x="290906" y="9716"/>
                  </a:moveTo>
                  <a:cubicBezTo>
                    <a:pt x="135534" y="9769"/>
                    <a:pt x="9610" y="136391"/>
                    <a:pt x="9668" y="292534"/>
                  </a:cubicBezTo>
                  <a:cubicBezTo>
                    <a:pt x="9726" y="448676"/>
                    <a:pt x="135727" y="575211"/>
                    <a:pt x="291100" y="575158"/>
                  </a:cubicBezTo>
                  <a:cubicBezTo>
                    <a:pt x="446443" y="575104"/>
                    <a:pt x="572338" y="448541"/>
                    <a:pt x="572338" y="292437"/>
                  </a:cubicBezTo>
                  <a:cubicBezTo>
                    <a:pt x="572174" y="136323"/>
                    <a:pt x="446259" y="9822"/>
                    <a:pt x="290906" y="97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15" name="Freeform 115"/>
            <p:cNvSpPr/>
            <p:nvPr/>
          </p:nvSpPr>
          <p:spPr>
            <a:xfrm>
              <a:off x="-2085125" y="-1438449"/>
              <a:ext cx="676557" cy="679890"/>
            </a:xfrm>
            <a:custGeom>
              <a:avLst/>
              <a:gdLst/>
              <a:ahLst/>
              <a:cxnLst/>
              <a:rect l="l" t="t" r="r" b="b"/>
              <a:pathLst>
                <a:path w="676557" h="679890">
                  <a:moveTo>
                    <a:pt x="676558" y="339945"/>
                  </a:moveTo>
                  <a:cubicBezTo>
                    <a:pt x="676558" y="527692"/>
                    <a:pt x="525105" y="679891"/>
                    <a:pt x="338279" y="679891"/>
                  </a:cubicBezTo>
                  <a:cubicBezTo>
                    <a:pt x="151453" y="679891"/>
                    <a:pt x="0" y="527692"/>
                    <a:pt x="0" y="339945"/>
                  </a:cubicBezTo>
                  <a:cubicBezTo>
                    <a:pt x="0" y="152199"/>
                    <a:pt x="151453" y="0"/>
                    <a:pt x="338279" y="0"/>
                  </a:cubicBezTo>
                  <a:cubicBezTo>
                    <a:pt x="525105" y="0"/>
                    <a:pt x="676558" y="152199"/>
                    <a:pt x="676558" y="339945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16" name="Freeform 116"/>
            <p:cNvSpPr/>
            <p:nvPr/>
          </p:nvSpPr>
          <p:spPr>
            <a:xfrm>
              <a:off x="-1878619" y="-1319822"/>
              <a:ext cx="263578" cy="442540"/>
            </a:xfrm>
            <a:custGeom>
              <a:avLst/>
              <a:gdLst/>
              <a:ahLst/>
              <a:cxnLst/>
              <a:rect l="l" t="t" r="r" b="b"/>
              <a:pathLst>
                <a:path w="263578" h="442540">
                  <a:moveTo>
                    <a:pt x="216077" y="218404"/>
                  </a:moveTo>
                  <a:cubicBezTo>
                    <a:pt x="200707" y="210069"/>
                    <a:pt x="184928" y="202510"/>
                    <a:pt x="168801" y="195767"/>
                  </a:cubicBezTo>
                  <a:cubicBezTo>
                    <a:pt x="165505" y="194806"/>
                    <a:pt x="163355" y="191619"/>
                    <a:pt x="163677" y="188189"/>
                  </a:cubicBezTo>
                  <a:cubicBezTo>
                    <a:pt x="163677" y="160306"/>
                    <a:pt x="163677" y="132422"/>
                    <a:pt x="163677" y="104539"/>
                  </a:cubicBezTo>
                  <a:cubicBezTo>
                    <a:pt x="163807" y="103334"/>
                    <a:pt x="164000" y="102129"/>
                    <a:pt x="164257" y="100944"/>
                  </a:cubicBezTo>
                  <a:cubicBezTo>
                    <a:pt x="184461" y="107376"/>
                    <a:pt x="202607" y="119083"/>
                    <a:pt x="216850" y="134851"/>
                  </a:cubicBezTo>
                  <a:cubicBezTo>
                    <a:pt x="230482" y="119015"/>
                    <a:pt x="243244" y="103956"/>
                    <a:pt x="256295" y="88703"/>
                  </a:cubicBezTo>
                  <a:cubicBezTo>
                    <a:pt x="233431" y="62927"/>
                    <a:pt x="202927" y="45216"/>
                    <a:pt x="169285" y="38182"/>
                  </a:cubicBezTo>
                  <a:cubicBezTo>
                    <a:pt x="164451" y="37113"/>
                    <a:pt x="162904" y="35364"/>
                    <a:pt x="163097" y="30410"/>
                  </a:cubicBezTo>
                  <a:cubicBezTo>
                    <a:pt x="163097" y="20694"/>
                    <a:pt x="163097" y="10979"/>
                    <a:pt x="163097" y="0"/>
                  </a:cubicBezTo>
                  <a:lnTo>
                    <a:pt x="112824" y="0"/>
                  </a:lnTo>
                  <a:lnTo>
                    <a:pt x="112824" y="34490"/>
                  </a:lnTo>
                  <a:cubicBezTo>
                    <a:pt x="99687" y="38289"/>
                    <a:pt x="86776" y="42826"/>
                    <a:pt x="74153" y="48092"/>
                  </a:cubicBezTo>
                  <a:cubicBezTo>
                    <a:pt x="38575" y="65774"/>
                    <a:pt x="16145" y="93463"/>
                    <a:pt x="14308" y="134851"/>
                  </a:cubicBezTo>
                  <a:cubicBezTo>
                    <a:pt x="12472" y="176239"/>
                    <a:pt x="32001" y="204123"/>
                    <a:pt x="65838" y="223748"/>
                  </a:cubicBezTo>
                  <a:cubicBezTo>
                    <a:pt x="79625" y="231229"/>
                    <a:pt x="93791" y="237971"/>
                    <a:pt x="108280" y="243956"/>
                  </a:cubicBezTo>
                  <a:cubicBezTo>
                    <a:pt x="111625" y="244850"/>
                    <a:pt x="113809" y="248076"/>
                    <a:pt x="113404" y="251534"/>
                  </a:cubicBezTo>
                  <a:cubicBezTo>
                    <a:pt x="113404" y="274657"/>
                    <a:pt x="113404" y="297586"/>
                    <a:pt x="113404" y="320612"/>
                  </a:cubicBezTo>
                  <a:lnTo>
                    <a:pt x="113404" y="350244"/>
                  </a:lnTo>
                  <a:cubicBezTo>
                    <a:pt x="86775" y="344997"/>
                    <a:pt x="62344" y="331794"/>
                    <a:pt x="43312" y="312353"/>
                  </a:cubicBezTo>
                  <a:lnTo>
                    <a:pt x="0" y="359959"/>
                  </a:lnTo>
                  <a:cubicBezTo>
                    <a:pt x="30323" y="390408"/>
                    <a:pt x="70248" y="409304"/>
                    <a:pt x="112921" y="413394"/>
                  </a:cubicBezTo>
                  <a:lnTo>
                    <a:pt x="112921" y="442541"/>
                  </a:lnTo>
                  <a:lnTo>
                    <a:pt x="163677" y="442541"/>
                  </a:lnTo>
                  <a:lnTo>
                    <a:pt x="163677" y="411549"/>
                  </a:lnTo>
                  <a:lnTo>
                    <a:pt x="170928" y="409703"/>
                  </a:lnTo>
                  <a:cubicBezTo>
                    <a:pt x="186222" y="406098"/>
                    <a:pt x="200843" y="400065"/>
                    <a:pt x="214240" y="391826"/>
                  </a:cubicBezTo>
                  <a:cubicBezTo>
                    <a:pt x="277951" y="352576"/>
                    <a:pt x="281432" y="257558"/>
                    <a:pt x="216077" y="218404"/>
                  </a:cubicBezTo>
                  <a:close/>
                  <a:moveTo>
                    <a:pt x="112534" y="169827"/>
                  </a:moveTo>
                  <a:cubicBezTo>
                    <a:pt x="95531" y="165785"/>
                    <a:pt x="83235" y="150930"/>
                    <a:pt x="82370" y="133394"/>
                  </a:cubicBezTo>
                  <a:cubicBezTo>
                    <a:pt x="82832" y="116353"/>
                    <a:pt x="95683" y="102236"/>
                    <a:pt x="112534" y="100264"/>
                  </a:cubicBezTo>
                  <a:close/>
                  <a:moveTo>
                    <a:pt x="164161" y="345872"/>
                  </a:moveTo>
                  <a:cubicBezTo>
                    <a:pt x="164161" y="344512"/>
                    <a:pt x="163677" y="343151"/>
                    <a:pt x="163677" y="341791"/>
                  </a:cubicBezTo>
                  <a:lnTo>
                    <a:pt x="163677" y="269217"/>
                  </a:lnTo>
                  <a:cubicBezTo>
                    <a:pt x="181636" y="273375"/>
                    <a:pt x="194278" y="289561"/>
                    <a:pt x="194034" y="308079"/>
                  </a:cubicBezTo>
                  <a:cubicBezTo>
                    <a:pt x="194146" y="326227"/>
                    <a:pt x="181745" y="342034"/>
                    <a:pt x="164161" y="34616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17" name="Freeform 117"/>
            <p:cNvSpPr/>
            <p:nvPr/>
          </p:nvSpPr>
          <p:spPr>
            <a:xfrm>
              <a:off x="-2037849" y="-1390940"/>
              <a:ext cx="582006" cy="584873"/>
            </a:xfrm>
            <a:custGeom>
              <a:avLst/>
              <a:gdLst/>
              <a:ahLst/>
              <a:cxnLst/>
              <a:rect l="l" t="t" r="r" b="b"/>
              <a:pathLst>
                <a:path w="582006" h="584873">
                  <a:moveTo>
                    <a:pt x="291003" y="584873"/>
                  </a:moveTo>
                  <a:cubicBezTo>
                    <a:pt x="130286" y="584873"/>
                    <a:pt x="0" y="453947"/>
                    <a:pt x="0" y="292437"/>
                  </a:cubicBezTo>
                  <a:cubicBezTo>
                    <a:pt x="0" y="130926"/>
                    <a:pt x="130286" y="0"/>
                    <a:pt x="291003" y="0"/>
                  </a:cubicBezTo>
                  <a:cubicBezTo>
                    <a:pt x="451722" y="0"/>
                    <a:pt x="582006" y="130926"/>
                    <a:pt x="582006" y="292437"/>
                  </a:cubicBezTo>
                  <a:cubicBezTo>
                    <a:pt x="581793" y="453860"/>
                    <a:pt x="451635" y="584659"/>
                    <a:pt x="291003" y="584873"/>
                  </a:cubicBezTo>
                  <a:close/>
                  <a:moveTo>
                    <a:pt x="291003" y="9716"/>
                  </a:moveTo>
                  <a:cubicBezTo>
                    <a:pt x="135626" y="9716"/>
                    <a:pt x="9668" y="136299"/>
                    <a:pt x="9668" y="292437"/>
                  </a:cubicBezTo>
                  <a:cubicBezTo>
                    <a:pt x="9668" y="448574"/>
                    <a:pt x="135626" y="575158"/>
                    <a:pt x="291003" y="575158"/>
                  </a:cubicBezTo>
                  <a:cubicBezTo>
                    <a:pt x="446376" y="575158"/>
                    <a:pt x="572338" y="448574"/>
                    <a:pt x="572338" y="292437"/>
                  </a:cubicBezTo>
                  <a:cubicBezTo>
                    <a:pt x="572174" y="136357"/>
                    <a:pt x="446317" y="9876"/>
                    <a:pt x="291003" y="97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18" name="Freeform 118"/>
            <p:cNvSpPr/>
            <p:nvPr/>
          </p:nvSpPr>
          <p:spPr>
            <a:xfrm>
              <a:off x="12417" y="-1438449"/>
              <a:ext cx="676557" cy="679890"/>
            </a:xfrm>
            <a:custGeom>
              <a:avLst/>
              <a:gdLst/>
              <a:ahLst/>
              <a:cxnLst/>
              <a:rect l="l" t="t" r="r" b="b"/>
              <a:pathLst>
                <a:path w="676557" h="679890">
                  <a:moveTo>
                    <a:pt x="676558" y="339945"/>
                  </a:moveTo>
                  <a:cubicBezTo>
                    <a:pt x="676558" y="527692"/>
                    <a:pt x="525105" y="679891"/>
                    <a:pt x="338279" y="679891"/>
                  </a:cubicBezTo>
                  <a:cubicBezTo>
                    <a:pt x="151453" y="679891"/>
                    <a:pt x="0" y="527692"/>
                    <a:pt x="0" y="339945"/>
                  </a:cubicBezTo>
                  <a:cubicBezTo>
                    <a:pt x="0" y="152199"/>
                    <a:pt x="151453" y="0"/>
                    <a:pt x="338279" y="0"/>
                  </a:cubicBezTo>
                  <a:cubicBezTo>
                    <a:pt x="525105" y="0"/>
                    <a:pt x="676558" y="152199"/>
                    <a:pt x="676558" y="339945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19" name="Freeform 119"/>
            <p:cNvSpPr/>
            <p:nvPr/>
          </p:nvSpPr>
          <p:spPr>
            <a:xfrm>
              <a:off x="197557" y="-1274232"/>
              <a:ext cx="306374" cy="395979"/>
            </a:xfrm>
            <a:custGeom>
              <a:avLst/>
              <a:gdLst/>
              <a:ahLst/>
              <a:cxnLst/>
              <a:rect l="l" t="t" r="r" b="b"/>
              <a:pathLst>
                <a:path w="306374" h="395979">
                  <a:moveTo>
                    <a:pt x="306375" y="461"/>
                  </a:moveTo>
                  <a:lnTo>
                    <a:pt x="207763" y="184473"/>
                  </a:lnTo>
                  <a:lnTo>
                    <a:pt x="288973" y="184473"/>
                  </a:lnTo>
                  <a:lnTo>
                    <a:pt x="288973" y="227901"/>
                  </a:lnTo>
                  <a:lnTo>
                    <a:pt x="195388" y="227901"/>
                  </a:lnTo>
                  <a:lnTo>
                    <a:pt x="195388" y="249664"/>
                  </a:lnTo>
                  <a:lnTo>
                    <a:pt x="288876" y="249664"/>
                  </a:lnTo>
                  <a:lnTo>
                    <a:pt x="288876" y="293092"/>
                  </a:lnTo>
                  <a:lnTo>
                    <a:pt x="195194" y="293092"/>
                  </a:lnTo>
                  <a:lnTo>
                    <a:pt x="195194" y="395979"/>
                  </a:lnTo>
                  <a:lnTo>
                    <a:pt x="111664" y="395979"/>
                  </a:lnTo>
                  <a:lnTo>
                    <a:pt x="111664" y="293869"/>
                  </a:lnTo>
                  <a:lnTo>
                    <a:pt x="17692" y="293869"/>
                  </a:lnTo>
                  <a:lnTo>
                    <a:pt x="17692" y="250344"/>
                  </a:lnTo>
                  <a:lnTo>
                    <a:pt x="111181" y="250344"/>
                  </a:lnTo>
                  <a:lnTo>
                    <a:pt x="111181" y="227901"/>
                  </a:lnTo>
                  <a:lnTo>
                    <a:pt x="17789" y="227901"/>
                  </a:lnTo>
                  <a:lnTo>
                    <a:pt x="17789" y="184667"/>
                  </a:lnTo>
                  <a:lnTo>
                    <a:pt x="98902" y="184667"/>
                  </a:lnTo>
                  <a:cubicBezTo>
                    <a:pt x="65645" y="122779"/>
                    <a:pt x="33064" y="61960"/>
                    <a:pt x="0" y="73"/>
                  </a:cubicBezTo>
                  <a:lnTo>
                    <a:pt x="39832" y="73"/>
                  </a:lnTo>
                  <a:cubicBezTo>
                    <a:pt x="54623" y="73"/>
                    <a:pt x="69415" y="73"/>
                    <a:pt x="84207" y="73"/>
                  </a:cubicBezTo>
                  <a:cubicBezTo>
                    <a:pt x="87639" y="-433"/>
                    <a:pt x="90897" y="1744"/>
                    <a:pt x="91748" y="5125"/>
                  </a:cubicBezTo>
                  <a:cubicBezTo>
                    <a:pt x="111084" y="50467"/>
                    <a:pt x="130584" y="95547"/>
                    <a:pt x="150239" y="140364"/>
                  </a:cubicBezTo>
                  <a:cubicBezTo>
                    <a:pt x="151012" y="142210"/>
                    <a:pt x="151979" y="143862"/>
                    <a:pt x="153526" y="146971"/>
                  </a:cubicBezTo>
                  <a:cubicBezTo>
                    <a:pt x="155266" y="143376"/>
                    <a:pt x="156426" y="141239"/>
                    <a:pt x="157393" y="139004"/>
                  </a:cubicBezTo>
                  <a:cubicBezTo>
                    <a:pt x="177115" y="94507"/>
                    <a:pt x="196867" y="50039"/>
                    <a:pt x="216657" y="5611"/>
                  </a:cubicBezTo>
                  <a:cubicBezTo>
                    <a:pt x="217720" y="3376"/>
                    <a:pt x="220524" y="364"/>
                    <a:pt x="222554" y="267"/>
                  </a:cubicBezTo>
                  <a:cubicBezTo>
                    <a:pt x="250108" y="364"/>
                    <a:pt x="277565" y="461"/>
                    <a:pt x="306375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  <p:sp>
          <p:nvSpPr>
            <p:cNvPr id="120" name="Freeform 120"/>
            <p:cNvSpPr/>
            <p:nvPr/>
          </p:nvSpPr>
          <p:spPr>
            <a:xfrm>
              <a:off x="59693" y="-1390940"/>
              <a:ext cx="582005" cy="584873"/>
            </a:xfrm>
            <a:custGeom>
              <a:avLst/>
              <a:gdLst/>
              <a:ahLst/>
              <a:cxnLst/>
              <a:rect l="l" t="t" r="r" b="b"/>
              <a:pathLst>
                <a:path w="582005" h="584873">
                  <a:moveTo>
                    <a:pt x="291003" y="584873"/>
                  </a:moveTo>
                  <a:cubicBezTo>
                    <a:pt x="130284" y="584873"/>
                    <a:pt x="0" y="453947"/>
                    <a:pt x="0" y="292437"/>
                  </a:cubicBezTo>
                  <a:cubicBezTo>
                    <a:pt x="0" y="130926"/>
                    <a:pt x="130284" y="0"/>
                    <a:pt x="291003" y="0"/>
                  </a:cubicBezTo>
                  <a:cubicBezTo>
                    <a:pt x="451722" y="0"/>
                    <a:pt x="582006" y="130926"/>
                    <a:pt x="582006" y="292437"/>
                  </a:cubicBezTo>
                  <a:cubicBezTo>
                    <a:pt x="581794" y="453860"/>
                    <a:pt x="451635" y="584659"/>
                    <a:pt x="291003" y="584873"/>
                  </a:cubicBezTo>
                  <a:close/>
                  <a:moveTo>
                    <a:pt x="291003" y="9716"/>
                  </a:moveTo>
                  <a:cubicBezTo>
                    <a:pt x="135631" y="9716"/>
                    <a:pt x="9668" y="136299"/>
                    <a:pt x="9668" y="292437"/>
                  </a:cubicBezTo>
                  <a:cubicBezTo>
                    <a:pt x="9668" y="448574"/>
                    <a:pt x="135631" y="575158"/>
                    <a:pt x="291003" y="575158"/>
                  </a:cubicBezTo>
                  <a:cubicBezTo>
                    <a:pt x="446375" y="575158"/>
                    <a:pt x="572338" y="448574"/>
                    <a:pt x="572338" y="292437"/>
                  </a:cubicBezTo>
                  <a:cubicBezTo>
                    <a:pt x="572174" y="136357"/>
                    <a:pt x="446318" y="9876"/>
                    <a:pt x="291003" y="97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>
              <a:spAutoFit/>
            </a:bodyPr>
            <a:p>
              <a:pPr marL="0" algn="l"/>
            </a:p>
          </p:txBody>
        </p:sp>
      </p:grpSp>
      <p:sp>
        <p:nvSpPr>
          <p:cNvPr id="121" name="TextBox 121"/>
          <p:cNvSpPr txBox="1"/>
          <p:nvPr/>
        </p:nvSpPr>
        <p:spPr>
          <a:xfrm>
            <a:off x="1077963" y="2381773"/>
            <a:ext cx="2698644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r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GitHub Setup</a:t>
            </a:r>
            <a:endParaRPr lang="en-US" sz="1100"/>
          </a:p>
        </p:txBody>
      </p:sp>
      <p:sp>
        <p:nvSpPr>
          <p:cNvPr id="122" name="TextBox 122"/>
          <p:cNvSpPr txBox="1"/>
          <p:nvPr/>
        </p:nvSpPr>
        <p:spPr>
          <a:xfrm>
            <a:off x="8650236" y="2381773"/>
            <a:ext cx="2663224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Environment Variables</a:t>
            </a:r>
            <a:endParaRPr lang="en-US" sz="110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39617" y="1763387"/>
            <a:ext cx="4861236" cy="3737626"/>
            <a:chOff x="3257153" y="1570990"/>
            <a:chExt cx="5684838" cy="4370863"/>
          </a:xfrm>
        </p:grpSpPr>
        <p:sp>
          <p:nvSpPr>
            <p:cNvPr id="3" name="Freeform 3"/>
            <p:cNvSpPr/>
            <p:nvPr/>
          </p:nvSpPr>
          <p:spPr>
            <a:xfrm>
              <a:off x="8926441" y="5409897"/>
              <a:ext cx="15550" cy="241025"/>
            </a:xfrm>
            <a:custGeom>
              <a:avLst/>
              <a:gdLst/>
              <a:ahLst/>
              <a:cxnLst/>
              <a:rect l="l" t="t" r="r" b="b"/>
              <a:pathLst>
                <a:path w="24405" h="378288">
                  <a:moveTo>
                    <a:pt x="25647" y="13192"/>
                  </a:moveTo>
                  <a:lnTo>
                    <a:pt x="25647" y="367074"/>
                  </a:lnTo>
                  <a:cubicBezTo>
                    <a:pt x="25647" y="373786"/>
                    <a:pt x="20155" y="379277"/>
                    <a:pt x="13444" y="379277"/>
                  </a:cubicBezTo>
                  <a:cubicBezTo>
                    <a:pt x="6732" y="379277"/>
                    <a:pt x="1241" y="373786"/>
                    <a:pt x="1241" y="367074"/>
                  </a:cubicBezTo>
                  <a:lnTo>
                    <a:pt x="1241" y="13192"/>
                  </a:lnTo>
                  <a:cubicBezTo>
                    <a:pt x="1241" y="6480"/>
                    <a:pt x="6732" y="989"/>
                    <a:pt x="13444" y="989"/>
                  </a:cubicBezTo>
                  <a:cubicBezTo>
                    <a:pt x="20155" y="989"/>
                    <a:pt x="25647" y="6480"/>
                    <a:pt x="25647" y="13192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2000">
                  <a:schemeClr val="bg2">
                    <a:lumMod val="25000"/>
                  </a:schemeClr>
                </a:gs>
                <a:gs pos="21000">
                  <a:schemeClr val="bg1">
                    <a:alpha val="0"/>
                    <a:lumMod val="95000"/>
                  </a:schemeClr>
                </a:gs>
                <a:gs pos="82000">
                  <a:schemeClr val="bg1">
                    <a:alpha val="4000"/>
                    <a:lumMod val="95000"/>
                  </a:schemeClr>
                </a:gs>
                <a:gs pos="9800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/>
            </a:gra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/>
            <a:p>
              <a:pPr marL="0" algn="l"/>
            </a:p>
          </p:txBody>
        </p:sp>
        <p:sp>
          <p:nvSpPr>
            <p:cNvPr id="4" name="Freeform 4"/>
            <p:cNvSpPr/>
            <p:nvPr/>
          </p:nvSpPr>
          <p:spPr>
            <a:xfrm>
              <a:off x="8075711" y="5926303"/>
              <a:ext cx="209924" cy="15550"/>
            </a:xfrm>
            <a:custGeom>
              <a:avLst/>
              <a:gdLst/>
              <a:ahLst/>
              <a:cxnLst/>
              <a:rect l="l" t="t" r="r" b="b"/>
              <a:pathLst>
                <a:path w="329476" h="24405">
                  <a:moveTo>
                    <a:pt x="13444" y="989"/>
                  </a:moveTo>
                  <a:lnTo>
                    <a:pt x="318515" y="989"/>
                  </a:lnTo>
                  <a:cubicBezTo>
                    <a:pt x="325227" y="989"/>
                    <a:pt x="330718" y="6480"/>
                    <a:pt x="330718" y="13192"/>
                  </a:cubicBezTo>
                  <a:cubicBezTo>
                    <a:pt x="330718" y="19903"/>
                    <a:pt x="325227" y="25395"/>
                    <a:pt x="318515" y="25395"/>
                  </a:cubicBezTo>
                  <a:lnTo>
                    <a:pt x="13444" y="25395"/>
                  </a:lnTo>
                  <a:cubicBezTo>
                    <a:pt x="6732" y="25395"/>
                    <a:pt x="1241" y="19903"/>
                    <a:pt x="1241" y="13192"/>
                  </a:cubicBezTo>
                  <a:cubicBezTo>
                    <a:pt x="1241" y="6480"/>
                    <a:pt x="6732" y="989"/>
                    <a:pt x="13444" y="989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2000">
                  <a:schemeClr val="bg2">
                    <a:lumMod val="25000"/>
                  </a:schemeClr>
                </a:gs>
                <a:gs pos="21000">
                  <a:schemeClr val="bg1">
                    <a:alpha val="0"/>
                    <a:lumMod val="95000"/>
                  </a:schemeClr>
                </a:gs>
                <a:gs pos="82000">
                  <a:schemeClr val="bg1">
                    <a:alpha val="4000"/>
                    <a:lumMod val="95000"/>
                  </a:schemeClr>
                </a:gs>
                <a:gs pos="9800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</a:gradFill>
            <a:ln cap="flat">
              <a:noFill/>
              <a:prstDash val="solid"/>
              <a:miter lim="800000"/>
            </a:ln>
          </p:spPr>
          <p:txBody>
            <a:bodyPr rot="0" vert="horz" wrap="square" lIns="91440" tIns="45720" rIns="91440" bIns="45720" anchor="ctr">
              <a:noAutofit/>
            </a:bodyPr>
            <a:p>
              <a:pPr marL="0" algn="l"/>
            </a:p>
          </p:txBody>
        </p:sp>
        <p:sp>
          <p:nvSpPr>
            <p:cNvPr id="5" name="Freeform 5"/>
            <p:cNvSpPr/>
            <p:nvPr/>
          </p:nvSpPr>
          <p:spPr>
            <a:xfrm>
              <a:off x="8324511" y="5926303"/>
              <a:ext cx="209924" cy="15550"/>
            </a:xfrm>
            <a:custGeom>
              <a:avLst/>
              <a:gdLst/>
              <a:ahLst/>
              <a:cxnLst/>
              <a:rect l="l" t="t" r="r" b="b"/>
              <a:pathLst>
                <a:path w="329476" h="24405">
                  <a:moveTo>
                    <a:pt x="13444" y="989"/>
                  </a:moveTo>
                  <a:lnTo>
                    <a:pt x="318515" y="989"/>
                  </a:lnTo>
                  <a:cubicBezTo>
                    <a:pt x="325227" y="989"/>
                    <a:pt x="330718" y="6480"/>
                    <a:pt x="330718" y="13192"/>
                  </a:cubicBezTo>
                  <a:cubicBezTo>
                    <a:pt x="330718" y="19903"/>
                    <a:pt x="325227" y="25395"/>
                    <a:pt x="318515" y="25395"/>
                  </a:cubicBezTo>
                  <a:lnTo>
                    <a:pt x="13444" y="25395"/>
                  </a:lnTo>
                  <a:cubicBezTo>
                    <a:pt x="6732" y="25395"/>
                    <a:pt x="1241" y="19903"/>
                    <a:pt x="1241" y="13192"/>
                  </a:cubicBezTo>
                  <a:cubicBezTo>
                    <a:pt x="1241" y="6480"/>
                    <a:pt x="6732" y="989"/>
                    <a:pt x="13444" y="989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2000">
                  <a:schemeClr val="bg2">
                    <a:lumMod val="25000"/>
                  </a:schemeClr>
                </a:gs>
                <a:gs pos="21000">
                  <a:schemeClr val="bg1">
                    <a:alpha val="0"/>
                    <a:lumMod val="95000"/>
                  </a:schemeClr>
                </a:gs>
                <a:gs pos="82000">
                  <a:schemeClr val="bg1">
                    <a:alpha val="4000"/>
                    <a:lumMod val="95000"/>
                  </a:schemeClr>
                </a:gs>
                <a:gs pos="9800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</a:gradFill>
            <a:ln cap="flat">
              <a:noFill/>
              <a:prstDash val="solid"/>
              <a:miter lim="800000"/>
            </a:ln>
          </p:spPr>
          <p:txBody>
            <a:bodyPr rot="0" vert="horz" wrap="square" lIns="91440" tIns="45720" rIns="91440" bIns="45720" anchor="ctr">
              <a:noAutofit/>
            </a:bodyPr>
            <a:p>
              <a:pPr marL="0" algn="l"/>
            </a:p>
          </p:txBody>
        </p:sp>
        <p:sp>
          <p:nvSpPr>
            <p:cNvPr id="6" name="Freeform 6"/>
            <p:cNvSpPr/>
            <p:nvPr/>
          </p:nvSpPr>
          <p:spPr>
            <a:xfrm>
              <a:off x="3262984" y="1576821"/>
              <a:ext cx="5660202" cy="4342340"/>
            </a:xfrm>
            <a:custGeom>
              <a:avLst/>
              <a:gdLst/>
              <a:ahLst/>
              <a:cxnLst/>
              <a:rect l="l" t="t" r="r" b="b"/>
              <a:pathLst>
                <a:path w="8883672" h="6815290">
                  <a:moveTo>
                    <a:pt x="500320" y="3"/>
                  </a:moveTo>
                  <a:lnTo>
                    <a:pt x="8383359" y="3"/>
                  </a:lnTo>
                  <a:cubicBezTo>
                    <a:pt x="8557249" y="3"/>
                    <a:pt x="8620704" y="18307"/>
                    <a:pt x="8684159" y="51865"/>
                  </a:cubicBezTo>
                  <a:cubicBezTo>
                    <a:pt x="8747613" y="86033"/>
                    <a:pt x="8797646" y="136065"/>
                    <a:pt x="8831813" y="199520"/>
                  </a:cubicBezTo>
                  <a:cubicBezTo>
                    <a:pt x="8865981" y="262974"/>
                    <a:pt x="8883675" y="326429"/>
                    <a:pt x="8883675" y="500320"/>
                  </a:cubicBezTo>
                  <a:lnTo>
                    <a:pt x="8883675" y="6314977"/>
                  </a:lnTo>
                  <a:cubicBezTo>
                    <a:pt x="8883675" y="6488867"/>
                    <a:pt x="8865371" y="6552322"/>
                    <a:pt x="8831813" y="6615777"/>
                  </a:cubicBezTo>
                  <a:cubicBezTo>
                    <a:pt x="8797646" y="6679231"/>
                    <a:pt x="8747613" y="6729263"/>
                    <a:pt x="8684159" y="6763431"/>
                  </a:cubicBezTo>
                  <a:cubicBezTo>
                    <a:pt x="8620704" y="6797599"/>
                    <a:pt x="8557249" y="6815293"/>
                    <a:pt x="8383359" y="6815293"/>
                  </a:cubicBezTo>
                  <a:lnTo>
                    <a:pt x="500320" y="6815293"/>
                  </a:lnTo>
                  <a:cubicBezTo>
                    <a:pt x="326429" y="6815293"/>
                    <a:pt x="262974" y="6796989"/>
                    <a:pt x="199520" y="6763431"/>
                  </a:cubicBezTo>
                  <a:cubicBezTo>
                    <a:pt x="136065" y="6729263"/>
                    <a:pt x="86033" y="6679231"/>
                    <a:pt x="51865" y="6615777"/>
                  </a:cubicBezTo>
                  <a:cubicBezTo>
                    <a:pt x="18307" y="6551712"/>
                    <a:pt x="3" y="6488867"/>
                    <a:pt x="3" y="6314977"/>
                  </a:cubicBezTo>
                  <a:lnTo>
                    <a:pt x="3" y="500320"/>
                  </a:lnTo>
                  <a:cubicBezTo>
                    <a:pt x="3" y="326429"/>
                    <a:pt x="18307" y="262974"/>
                    <a:pt x="51865" y="199520"/>
                  </a:cubicBezTo>
                  <a:cubicBezTo>
                    <a:pt x="85423" y="136065"/>
                    <a:pt x="136065" y="86033"/>
                    <a:pt x="199520" y="51865"/>
                  </a:cubicBezTo>
                  <a:cubicBezTo>
                    <a:pt x="262974" y="17697"/>
                    <a:pt x="326429" y="3"/>
                    <a:pt x="500320" y="3"/>
                  </a:cubicBezTo>
                  <a:close/>
                </a:path>
              </a:pathLst>
            </a:custGeom>
            <a:solidFill>
              <a:srgbClr val="0E0E0E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/>
            <a:p>
              <a:pPr marL="0" algn="l"/>
            </a:p>
          </p:txBody>
        </p:sp>
        <p:sp>
          <p:nvSpPr>
            <p:cNvPr id="7" name="Freeform 7"/>
            <p:cNvSpPr/>
            <p:nvPr/>
          </p:nvSpPr>
          <p:spPr>
            <a:xfrm>
              <a:off x="3262984" y="1576821"/>
              <a:ext cx="5660202" cy="4342340"/>
            </a:xfrm>
            <a:custGeom>
              <a:avLst/>
              <a:gdLst/>
              <a:ahLst/>
              <a:cxnLst/>
              <a:rect l="l" t="t" r="r" b="b"/>
              <a:pathLst>
                <a:path w="8883672" h="6815290">
                  <a:moveTo>
                    <a:pt x="500320" y="3"/>
                  </a:moveTo>
                  <a:lnTo>
                    <a:pt x="8383359" y="3"/>
                  </a:lnTo>
                  <a:cubicBezTo>
                    <a:pt x="8557249" y="3"/>
                    <a:pt x="8620704" y="18307"/>
                    <a:pt x="8684159" y="51865"/>
                  </a:cubicBezTo>
                  <a:cubicBezTo>
                    <a:pt x="8747613" y="86033"/>
                    <a:pt x="8797646" y="136065"/>
                    <a:pt x="8831813" y="199520"/>
                  </a:cubicBezTo>
                  <a:cubicBezTo>
                    <a:pt x="8865981" y="262974"/>
                    <a:pt x="8883675" y="326429"/>
                    <a:pt x="8883675" y="500320"/>
                  </a:cubicBezTo>
                  <a:lnTo>
                    <a:pt x="8883675" y="6314977"/>
                  </a:lnTo>
                  <a:cubicBezTo>
                    <a:pt x="8883675" y="6488867"/>
                    <a:pt x="8865371" y="6552322"/>
                    <a:pt x="8831813" y="6615777"/>
                  </a:cubicBezTo>
                  <a:cubicBezTo>
                    <a:pt x="8797646" y="6679231"/>
                    <a:pt x="8747613" y="6729263"/>
                    <a:pt x="8684159" y="6763431"/>
                  </a:cubicBezTo>
                  <a:cubicBezTo>
                    <a:pt x="8620704" y="6797599"/>
                    <a:pt x="8557249" y="6815293"/>
                    <a:pt x="8383359" y="6815293"/>
                  </a:cubicBezTo>
                  <a:lnTo>
                    <a:pt x="500320" y="6815293"/>
                  </a:lnTo>
                  <a:cubicBezTo>
                    <a:pt x="326429" y="6815293"/>
                    <a:pt x="262974" y="6796989"/>
                    <a:pt x="199520" y="6763431"/>
                  </a:cubicBezTo>
                  <a:cubicBezTo>
                    <a:pt x="136065" y="6729263"/>
                    <a:pt x="86033" y="6679231"/>
                    <a:pt x="51865" y="6615777"/>
                  </a:cubicBezTo>
                  <a:cubicBezTo>
                    <a:pt x="18307" y="6551712"/>
                    <a:pt x="3" y="6488867"/>
                    <a:pt x="3" y="6314977"/>
                  </a:cubicBezTo>
                  <a:lnTo>
                    <a:pt x="3" y="500320"/>
                  </a:lnTo>
                  <a:cubicBezTo>
                    <a:pt x="3" y="326429"/>
                    <a:pt x="18307" y="262974"/>
                    <a:pt x="51865" y="199520"/>
                  </a:cubicBezTo>
                  <a:cubicBezTo>
                    <a:pt x="85423" y="136065"/>
                    <a:pt x="136065" y="86033"/>
                    <a:pt x="199520" y="51865"/>
                  </a:cubicBezTo>
                  <a:cubicBezTo>
                    <a:pt x="262974" y="17697"/>
                    <a:pt x="326429" y="3"/>
                    <a:pt x="500320" y="3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/>
            <a:p>
              <a:pPr marL="0" algn="l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57153" y="1570990"/>
              <a:ext cx="5671864" cy="4354002"/>
            </a:xfrm>
            <a:custGeom>
              <a:avLst/>
              <a:gdLst/>
              <a:ahLst/>
              <a:cxnLst/>
              <a:rect l="l" t="t" r="r" b="b"/>
              <a:pathLst>
                <a:path w="8901976" h="6833594">
                  <a:moveTo>
                    <a:pt x="8392511" y="3"/>
                  </a:moveTo>
                  <a:cubicBezTo>
                    <a:pt x="8569452" y="3"/>
                    <a:pt x="8632907" y="18917"/>
                    <a:pt x="8697582" y="53085"/>
                  </a:cubicBezTo>
                  <a:cubicBezTo>
                    <a:pt x="8762867" y="87863"/>
                    <a:pt x="8814119" y="139115"/>
                    <a:pt x="8848898" y="204401"/>
                  </a:cubicBezTo>
                  <a:cubicBezTo>
                    <a:pt x="8883675" y="269076"/>
                    <a:pt x="8901980" y="333141"/>
                    <a:pt x="8901980" y="509472"/>
                  </a:cubicBezTo>
                  <a:lnTo>
                    <a:pt x="8901980" y="509472"/>
                  </a:lnTo>
                  <a:lnTo>
                    <a:pt x="8901980" y="6324129"/>
                  </a:lnTo>
                  <a:cubicBezTo>
                    <a:pt x="8901980" y="6501070"/>
                    <a:pt x="8883065" y="6564525"/>
                    <a:pt x="8848898" y="6629200"/>
                  </a:cubicBezTo>
                  <a:cubicBezTo>
                    <a:pt x="8814119" y="6694485"/>
                    <a:pt x="8762867" y="6745737"/>
                    <a:pt x="8697582" y="6780515"/>
                  </a:cubicBezTo>
                  <a:cubicBezTo>
                    <a:pt x="8632907" y="6815293"/>
                    <a:pt x="8568842" y="6833598"/>
                    <a:pt x="8392511" y="6833598"/>
                  </a:cubicBezTo>
                  <a:lnTo>
                    <a:pt x="8392511" y="6833598"/>
                  </a:lnTo>
                  <a:lnTo>
                    <a:pt x="509472" y="6833598"/>
                  </a:lnTo>
                  <a:cubicBezTo>
                    <a:pt x="332531" y="6833598"/>
                    <a:pt x="269076" y="6814683"/>
                    <a:pt x="204401" y="6780515"/>
                  </a:cubicBezTo>
                  <a:cubicBezTo>
                    <a:pt x="139115" y="6745737"/>
                    <a:pt x="87863" y="6694485"/>
                    <a:pt x="53085" y="6629200"/>
                  </a:cubicBezTo>
                  <a:cubicBezTo>
                    <a:pt x="18917" y="6565135"/>
                    <a:pt x="3" y="6501680"/>
                    <a:pt x="3" y="6329010"/>
                  </a:cubicBezTo>
                  <a:lnTo>
                    <a:pt x="3" y="6329010"/>
                  </a:lnTo>
                  <a:lnTo>
                    <a:pt x="3" y="504591"/>
                  </a:lnTo>
                  <a:cubicBezTo>
                    <a:pt x="613" y="331920"/>
                    <a:pt x="18917" y="268466"/>
                    <a:pt x="53085" y="204401"/>
                  </a:cubicBezTo>
                  <a:cubicBezTo>
                    <a:pt x="87863" y="139115"/>
                    <a:pt x="139115" y="87863"/>
                    <a:pt x="204401" y="53085"/>
                  </a:cubicBezTo>
                  <a:cubicBezTo>
                    <a:pt x="268466" y="18917"/>
                    <a:pt x="331920" y="3"/>
                    <a:pt x="504591" y="3"/>
                  </a:cubicBezTo>
                  <a:lnTo>
                    <a:pt x="504591" y="3"/>
                  </a:lnTo>
                  <a:lnTo>
                    <a:pt x="8392511" y="3"/>
                  </a:lnTo>
                  <a:close/>
                </a:path>
              </a:pathLst>
            </a:custGeom>
            <a:noFill/>
            <a:ln w="18294" cap="flat">
              <a:solidFill>
                <a:srgbClr val="FFFFFF">
                  <a:alpha val="10000"/>
                </a:srgbClr>
              </a:solidFill>
              <a:prstDash val="solid"/>
              <a:miter lim="800000"/>
            </a:ln>
          </p:spPr>
          <p:txBody>
            <a:bodyPr vert="horz" lIns="91440" tIns="45720" rIns="91440" bIns="45720" anchor="ctr"/>
            <a:p>
              <a:pPr marL="0" algn="l"/>
            </a:p>
          </p:txBody>
        </p:sp>
        <p:sp>
          <p:nvSpPr>
            <p:cNvPr id="9" name="Freeform 9"/>
            <p:cNvSpPr/>
            <p:nvPr/>
          </p:nvSpPr>
          <p:spPr>
            <a:xfrm>
              <a:off x="3258708" y="1572933"/>
              <a:ext cx="5668365" cy="4350503"/>
            </a:xfrm>
            <a:custGeom>
              <a:avLst/>
              <a:gdLst/>
              <a:ahLst/>
              <a:cxnLst/>
              <a:rect l="l" t="t" r="r" b="b"/>
              <a:pathLst>
                <a:path w="8896485" h="6828102">
                  <a:moveTo>
                    <a:pt x="8394952" y="3"/>
                  </a:moveTo>
                  <a:cubicBezTo>
                    <a:pt x="8567012" y="613"/>
                    <a:pt x="8629857" y="18917"/>
                    <a:pt x="8693311" y="53085"/>
                  </a:cubicBezTo>
                  <a:cubicBezTo>
                    <a:pt x="8757986" y="87863"/>
                    <a:pt x="8808628" y="138505"/>
                    <a:pt x="8843406" y="203180"/>
                  </a:cubicBezTo>
                  <a:cubicBezTo>
                    <a:pt x="8877574" y="267245"/>
                    <a:pt x="8896488" y="331310"/>
                    <a:pt x="8896488" y="507031"/>
                  </a:cubicBezTo>
                  <a:lnTo>
                    <a:pt x="8896488" y="507031"/>
                  </a:lnTo>
                  <a:lnTo>
                    <a:pt x="8896488" y="6321078"/>
                  </a:lnTo>
                  <a:cubicBezTo>
                    <a:pt x="8896488" y="6496799"/>
                    <a:pt x="8878184" y="6560253"/>
                    <a:pt x="8843406" y="6624929"/>
                  </a:cubicBezTo>
                  <a:cubicBezTo>
                    <a:pt x="8808628" y="6689604"/>
                    <a:pt x="8757986" y="6740245"/>
                    <a:pt x="8693311" y="6775024"/>
                  </a:cubicBezTo>
                  <a:cubicBezTo>
                    <a:pt x="8629246" y="6809192"/>
                    <a:pt x="8565181" y="6828106"/>
                    <a:pt x="8389460" y="6828106"/>
                  </a:cubicBezTo>
                  <a:lnTo>
                    <a:pt x="8389460" y="6828106"/>
                  </a:lnTo>
                  <a:lnTo>
                    <a:pt x="507031" y="6828106"/>
                  </a:lnTo>
                  <a:cubicBezTo>
                    <a:pt x="331310" y="6828106"/>
                    <a:pt x="267855" y="6809802"/>
                    <a:pt x="203180" y="6775024"/>
                  </a:cubicBezTo>
                  <a:cubicBezTo>
                    <a:pt x="138505" y="6740245"/>
                    <a:pt x="87864" y="6689604"/>
                    <a:pt x="53085" y="6624929"/>
                  </a:cubicBezTo>
                  <a:cubicBezTo>
                    <a:pt x="18917" y="6561474"/>
                    <a:pt x="613" y="6498019"/>
                    <a:pt x="3" y="6326569"/>
                  </a:cubicBezTo>
                  <a:lnTo>
                    <a:pt x="3" y="6326569"/>
                  </a:lnTo>
                  <a:lnTo>
                    <a:pt x="613" y="506421"/>
                  </a:lnTo>
                  <a:cubicBezTo>
                    <a:pt x="613" y="330700"/>
                    <a:pt x="18917" y="267245"/>
                    <a:pt x="53696" y="202570"/>
                  </a:cubicBezTo>
                  <a:cubicBezTo>
                    <a:pt x="88474" y="137895"/>
                    <a:pt x="139115" y="87253"/>
                    <a:pt x="203791" y="52475"/>
                  </a:cubicBezTo>
                  <a:cubicBezTo>
                    <a:pt x="267245" y="18917"/>
                    <a:pt x="330090" y="613"/>
                    <a:pt x="502150" y="3"/>
                  </a:cubicBezTo>
                  <a:lnTo>
                    <a:pt x="502150" y="3"/>
                  </a:lnTo>
                  <a:lnTo>
                    <a:pt x="8394952" y="3"/>
                  </a:lnTo>
                  <a:close/>
                </a:path>
              </a:pathLst>
            </a:custGeom>
            <a:noFill/>
            <a:ln w="12196" cap="flat">
              <a:solidFill>
                <a:srgbClr val="28292A">
                  <a:alpha val="40000"/>
                </a:srgbClr>
              </a:solidFill>
              <a:prstDash val="solid"/>
              <a:miter lim="800000"/>
            </a:ln>
          </p:spPr>
          <p:txBody>
            <a:bodyPr vert="horz" lIns="91440" tIns="45720" rIns="91440" bIns="45720" anchor="ctr"/>
            <a:p>
              <a:pPr marL="0" algn="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268427" y="1582652"/>
              <a:ext cx="5649317" cy="4331065"/>
            </a:xfrm>
            <a:custGeom>
              <a:avLst/>
              <a:gdLst/>
              <a:ahLst/>
              <a:cxnLst/>
              <a:rect l="l" t="t" r="r" b="b"/>
              <a:pathLst>
                <a:path w="8866588" h="6797595">
                  <a:moveTo>
                    <a:pt x="8379698" y="3"/>
                  </a:moveTo>
                  <a:cubicBezTo>
                    <a:pt x="8547487" y="613"/>
                    <a:pt x="8609112" y="17697"/>
                    <a:pt x="8671346" y="51255"/>
                  </a:cubicBezTo>
                  <a:cubicBezTo>
                    <a:pt x="8733581" y="84203"/>
                    <a:pt x="8781781" y="133014"/>
                    <a:pt x="8815339" y="195249"/>
                  </a:cubicBezTo>
                  <a:cubicBezTo>
                    <a:pt x="8848897" y="258093"/>
                    <a:pt x="8866591" y="320328"/>
                    <a:pt x="8866591" y="491778"/>
                  </a:cubicBezTo>
                  <a:lnTo>
                    <a:pt x="8866591" y="491778"/>
                  </a:lnTo>
                  <a:lnTo>
                    <a:pt x="8866591" y="6305824"/>
                  </a:lnTo>
                  <a:cubicBezTo>
                    <a:pt x="8866591" y="6477274"/>
                    <a:pt x="8848897" y="6539509"/>
                    <a:pt x="8815339" y="6602353"/>
                  </a:cubicBezTo>
                  <a:cubicBezTo>
                    <a:pt x="8782392" y="6664588"/>
                    <a:pt x="8733581" y="6712789"/>
                    <a:pt x="8671346" y="6746347"/>
                  </a:cubicBezTo>
                  <a:cubicBezTo>
                    <a:pt x="8608502" y="6779905"/>
                    <a:pt x="8546267" y="6797599"/>
                    <a:pt x="8374817" y="6797599"/>
                  </a:cubicBezTo>
                  <a:lnTo>
                    <a:pt x="8374817" y="6797599"/>
                  </a:lnTo>
                  <a:lnTo>
                    <a:pt x="491778" y="6797599"/>
                  </a:lnTo>
                  <a:cubicBezTo>
                    <a:pt x="320328" y="6797599"/>
                    <a:pt x="258093" y="6779905"/>
                    <a:pt x="195249" y="6746347"/>
                  </a:cubicBezTo>
                  <a:cubicBezTo>
                    <a:pt x="133014" y="6713400"/>
                    <a:pt x="84813" y="6664588"/>
                    <a:pt x="51255" y="6602353"/>
                  </a:cubicBezTo>
                  <a:cubicBezTo>
                    <a:pt x="18307" y="6540119"/>
                    <a:pt x="613" y="6478495"/>
                    <a:pt x="3" y="6311316"/>
                  </a:cubicBezTo>
                  <a:lnTo>
                    <a:pt x="3" y="6311316"/>
                  </a:lnTo>
                  <a:lnTo>
                    <a:pt x="3" y="486897"/>
                  </a:lnTo>
                  <a:cubicBezTo>
                    <a:pt x="613" y="319107"/>
                    <a:pt x="17697" y="257483"/>
                    <a:pt x="51255" y="195249"/>
                  </a:cubicBezTo>
                  <a:cubicBezTo>
                    <a:pt x="84203" y="133014"/>
                    <a:pt x="133014" y="84813"/>
                    <a:pt x="195249" y="51255"/>
                  </a:cubicBezTo>
                  <a:cubicBezTo>
                    <a:pt x="257483" y="18307"/>
                    <a:pt x="319107" y="613"/>
                    <a:pt x="486286" y="3"/>
                  </a:cubicBezTo>
                  <a:lnTo>
                    <a:pt x="486286" y="3"/>
                  </a:lnTo>
                  <a:lnTo>
                    <a:pt x="8379698" y="3"/>
                  </a:lnTo>
                  <a:close/>
                </a:path>
              </a:pathLst>
            </a:custGeom>
            <a:noFill/>
            <a:ln w="18294" cap="flat">
              <a:solidFill>
                <a:srgbClr val="9FA0A1"/>
              </a:solidFill>
              <a:prstDash val="solid"/>
              <a:miter lim="800000"/>
            </a:ln>
          </p:spPr>
          <p:txBody>
            <a:bodyPr vert="horz" lIns="91440" tIns="45720" rIns="91440" bIns="45720" anchor="ctr"/>
            <a:p>
              <a:pPr marL="0" algn="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262984" y="1576821"/>
              <a:ext cx="5660202" cy="4342340"/>
            </a:xfrm>
            <a:custGeom>
              <a:avLst/>
              <a:gdLst/>
              <a:ahLst/>
              <a:cxnLst/>
              <a:rect l="l" t="t" r="r" b="b"/>
              <a:pathLst>
                <a:path w="8883672" h="6815290">
                  <a:moveTo>
                    <a:pt x="500320" y="3"/>
                  </a:moveTo>
                  <a:lnTo>
                    <a:pt x="8383359" y="3"/>
                  </a:lnTo>
                  <a:cubicBezTo>
                    <a:pt x="8557249" y="3"/>
                    <a:pt x="8620704" y="18307"/>
                    <a:pt x="8684159" y="51865"/>
                  </a:cubicBezTo>
                  <a:cubicBezTo>
                    <a:pt x="8747613" y="86033"/>
                    <a:pt x="8797646" y="136065"/>
                    <a:pt x="8831813" y="199520"/>
                  </a:cubicBezTo>
                  <a:cubicBezTo>
                    <a:pt x="8865981" y="262974"/>
                    <a:pt x="8883675" y="326429"/>
                    <a:pt x="8883675" y="500320"/>
                  </a:cubicBezTo>
                  <a:lnTo>
                    <a:pt x="8883675" y="6314977"/>
                  </a:lnTo>
                  <a:cubicBezTo>
                    <a:pt x="8883675" y="6488867"/>
                    <a:pt x="8865371" y="6552322"/>
                    <a:pt x="8831813" y="6615777"/>
                  </a:cubicBezTo>
                  <a:cubicBezTo>
                    <a:pt x="8797646" y="6679231"/>
                    <a:pt x="8747613" y="6729263"/>
                    <a:pt x="8684159" y="6763431"/>
                  </a:cubicBezTo>
                  <a:cubicBezTo>
                    <a:pt x="8620704" y="6797599"/>
                    <a:pt x="8557249" y="6815293"/>
                    <a:pt x="8383359" y="6815293"/>
                  </a:cubicBezTo>
                  <a:lnTo>
                    <a:pt x="500320" y="6815293"/>
                  </a:lnTo>
                  <a:cubicBezTo>
                    <a:pt x="326429" y="6815293"/>
                    <a:pt x="262974" y="6796989"/>
                    <a:pt x="199520" y="6763431"/>
                  </a:cubicBezTo>
                  <a:cubicBezTo>
                    <a:pt x="136065" y="6729263"/>
                    <a:pt x="86033" y="6679231"/>
                    <a:pt x="51865" y="6615777"/>
                  </a:cubicBezTo>
                  <a:cubicBezTo>
                    <a:pt x="18307" y="6551712"/>
                    <a:pt x="3" y="6488867"/>
                    <a:pt x="3" y="6314977"/>
                  </a:cubicBezTo>
                  <a:lnTo>
                    <a:pt x="3" y="500320"/>
                  </a:lnTo>
                  <a:cubicBezTo>
                    <a:pt x="3" y="326429"/>
                    <a:pt x="18307" y="262974"/>
                    <a:pt x="51865" y="199520"/>
                  </a:cubicBezTo>
                  <a:cubicBezTo>
                    <a:pt x="85423" y="136065"/>
                    <a:pt x="136065" y="86033"/>
                    <a:pt x="199520" y="51865"/>
                  </a:cubicBezTo>
                  <a:cubicBezTo>
                    <a:pt x="262974" y="17697"/>
                    <a:pt x="326429" y="3"/>
                    <a:pt x="500320" y="3"/>
                  </a:cubicBezTo>
                  <a:close/>
                </a:path>
              </a:pathLst>
            </a:custGeom>
            <a:noFill/>
            <a:ln w="12196" cap="flat">
              <a:solidFill>
                <a:srgbClr val="F8F8F8">
                  <a:alpha val="50000"/>
                </a:srgbClr>
              </a:solidFill>
              <a:prstDash val="solid"/>
              <a:miter lim="800000"/>
            </a:ln>
          </p:spPr>
          <p:txBody>
            <a:bodyPr vert="horz" lIns="91440" tIns="45720" rIns="91440" bIns="45720" anchor="ctr"/>
            <a:p>
              <a:pPr marL="0" algn="l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8794898" y="3438935"/>
              <a:ext cx="77750" cy="614225"/>
              <a:chOff x="10336488" y="2940886"/>
              <a:chExt cx="122028" cy="964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0360894" y="3380188"/>
                <a:ext cx="73217" cy="73217"/>
              </a:xfrm>
              <a:custGeom>
                <a:avLst/>
                <a:gdLst/>
                <a:ahLst/>
                <a:cxnLst/>
                <a:rect l="l" t="t" r="r" b="b"/>
                <a:pathLst>
                  <a:path w="73217" h="73217">
                    <a:moveTo>
                      <a:pt x="74643" y="37091"/>
                    </a:moveTo>
                    <a:cubicBezTo>
                      <a:pt x="74643" y="57309"/>
                      <a:pt x="58253" y="73699"/>
                      <a:pt x="38035" y="73699"/>
                    </a:cubicBezTo>
                    <a:cubicBezTo>
                      <a:pt x="17816" y="73699"/>
                      <a:pt x="1426" y="57309"/>
                      <a:pt x="1426" y="37091"/>
                    </a:cubicBezTo>
                    <a:cubicBezTo>
                      <a:pt x="1426" y="16872"/>
                      <a:pt x="17816" y="482"/>
                      <a:pt x="38035" y="482"/>
                    </a:cubicBezTo>
                    <a:cubicBezTo>
                      <a:pt x="58253" y="482"/>
                      <a:pt x="74643" y="16872"/>
                      <a:pt x="74643" y="37091"/>
                    </a:cubicBezTo>
                    <a:close/>
                  </a:path>
                </a:pathLst>
              </a:custGeom>
              <a:solidFill>
                <a:srgbClr val="464646">
                  <a:alpha val="50000"/>
                </a:srgbClr>
              </a:solidFill>
              <a:ln cap="flat">
                <a:noFill/>
                <a:prstDash val="solid"/>
                <a:miter lim="800000"/>
              </a:ln>
            </p:spPr>
            <p:txBody>
              <a:bodyPr vert="horz" lIns="91440" tIns="45720" rIns="91440" bIns="45720" anchor="ctr"/>
              <a:p>
                <a:pPr marL="0" algn="l"/>
              </a:p>
            </p:txBody>
          </p:sp>
          <p:grpSp>
            <p:nvGrpSpPr>
              <p:cNvPr id="14" name="Group 14"/>
              <p:cNvGrpSpPr/>
              <p:nvPr/>
            </p:nvGrpSpPr>
            <p:grpSpPr>
              <a:xfrm>
                <a:off x="10376148" y="3395442"/>
                <a:ext cx="42709" cy="42709"/>
                <a:chOff x="10376148" y="3395442"/>
                <a:chExt cx="42709" cy="42709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10379198" y="3398492"/>
                  <a:ext cx="36608" cy="36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08" h="36608">
                      <a:moveTo>
                        <a:pt x="19730" y="482"/>
                      </a:moveTo>
                      <a:cubicBezTo>
                        <a:pt x="9358" y="482"/>
                        <a:pt x="1426" y="8414"/>
                        <a:pt x="1426" y="18786"/>
                      </a:cubicBezTo>
                      <a:lnTo>
                        <a:pt x="1426" y="18786"/>
                      </a:lnTo>
                      <a:cubicBezTo>
                        <a:pt x="1426" y="29159"/>
                        <a:pt x="9358" y="37091"/>
                        <a:pt x="19730" y="37091"/>
                      </a:cubicBezTo>
                      <a:lnTo>
                        <a:pt x="19730" y="37091"/>
                      </a:lnTo>
                      <a:cubicBezTo>
                        <a:pt x="30103" y="37091"/>
                        <a:pt x="38035" y="29159"/>
                        <a:pt x="38035" y="18786"/>
                      </a:cubicBezTo>
                      <a:lnTo>
                        <a:pt x="38035" y="18786"/>
                      </a:lnTo>
                      <a:cubicBezTo>
                        <a:pt x="38035" y="8414"/>
                        <a:pt x="30103" y="482"/>
                        <a:pt x="19730" y="482"/>
                      </a:cubicBezTo>
                      <a:lnTo>
                        <a:pt x="19730" y="482"/>
                      </a:lnTo>
                      <a:close/>
                    </a:path>
                  </a:pathLst>
                </a:custGeom>
                <a:solidFill>
                  <a:srgbClr val="072244"/>
                </a:solidFill>
                <a:ln cap="flat">
                  <a:noFill/>
                  <a:prstDash val="solid"/>
                  <a:miter lim="800000"/>
                </a:ln>
              </p:spPr>
              <p:txBody>
                <a:bodyPr vert="horz" lIns="91440" tIns="45720" rIns="91440" bIns="45720" anchor="ctr"/>
                <a:p>
                  <a:pPr marL="0" algn="l"/>
                </a:p>
              </p:txBody>
            </p:sp>
            <p:sp>
              <p:nvSpPr>
                <p:cNvPr id="16" name="Freeform 16"/>
                <p:cNvSpPr/>
                <p:nvPr/>
              </p:nvSpPr>
              <p:spPr>
                <a:xfrm>
                  <a:off x="10379198" y="3398492"/>
                  <a:ext cx="36608" cy="36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08" h="36608">
                      <a:moveTo>
                        <a:pt x="19730" y="482"/>
                      </a:moveTo>
                      <a:cubicBezTo>
                        <a:pt x="9358" y="482"/>
                        <a:pt x="1426" y="8414"/>
                        <a:pt x="1426" y="18786"/>
                      </a:cubicBezTo>
                      <a:lnTo>
                        <a:pt x="1426" y="18786"/>
                      </a:lnTo>
                      <a:cubicBezTo>
                        <a:pt x="1426" y="29159"/>
                        <a:pt x="9358" y="37091"/>
                        <a:pt x="19730" y="37091"/>
                      </a:cubicBezTo>
                      <a:lnTo>
                        <a:pt x="19730" y="37091"/>
                      </a:lnTo>
                      <a:cubicBezTo>
                        <a:pt x="30103" y="37091"/>
                        <a:pt x="38035" y="29159"/>
                        <a:pt x="38035" y="18786"/>
                      </a:cubicBezTo>
                      <a:lnTo>
                        <a:pt x="38035" y="18786"/>
                      </a:lnTo>
                      <a:cubicBezTo>
                        <a:pt x="38035" y="8414"/>
                        <a:pt x="30103" y="482"/>
                        <a:pt x="19730" y="482"/>
                      </a:cubicBezTo>
                      <a:lnTo>
                        <a:pt x="19730" y="4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cap="flat">
                  <a:noFill/>
                  <a:prstDash val="solid"/>
                  <a:miter lim="800000"/>
                </a:ln>
              </p:spPr>
              <p:txBody>
                <a:bodyPr vert="horz" lIns="91440" tIns="45720" rIns="91440" bIns="45720" anchor="ctr"/>
                <a:p>
                  <a:pPr marL="0" algn="l"/>
                </a:p>
              </p:txBody>
            </p:sp>
            <p:sp>
              <p:nvSpPr>
                <p:cNvPr id="17" name="Freeform 17"/>
                <p:cNvSpPr/>
                <p:nvPr/>
              </p:nvSpPr>
              <p:spPr>
                <a:xfrm>
                  <a:off x="10376148" y="3395442"/>
                  <a:ext cx="42709" cy="42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09" h="42709">
                      <a:moveTo>
                        <a:pt x="22781" y="482"/>
                      </a:moveTo>
                      <a:cubicBezTo>
                        <a:pt x="28882" y="482"/>
                        <a:pt x="33764" y="2923"/>
                        <a:pt x="38035" y="6583"/>
                      </a:cubicBezTo>
                      <a:cubicBezTo>
                        <a:pt x="41695" y="10244"/>
                        <a:pt x="44136" y="15736"/>
                        <a:pt x="44136" y="21837"/>
                      </a:cubicBezTo>
                      <a:cubicBezTo>
                        <a:pt x="43526" y="27938"/>
                        <a:pt x="41085" y="33430"/>
                        <a:pt x="37424" y="37091"/>
                      </a:cubicBezTo>
                      <a:cubicBezTo>
                        <a:pt x="33764" y="40751"/>
                        <a:pt x="28272" y="43192"/>
                        <a:pt x="22781" y="43192"/>
                      </a:cubicBezTo>
                      <a:cubicBezTo>
                        <a:pt x="16680" y="42582"/>
                        <a:pt x="11188" y="40141"/>
                        <a:pt x="7527" y="36480"/>
                      </a:cubicBezTo>
                      <a:cubicBezTo>
                        <a:pt x="3867" y="32820"/>
                        <a:pt x="1426" y="27328"/>
                        <a:pt x="1426" y="21837"/>
                      </a:cubicBezTo>
                      <a:cubicBezTo>
                        <a:pt x="2036" y="15736"/>
                        <a:pt x="4477" y="10244"/>
                        <a:pt x="8138" y="6583"/>
                      </a:cubicBezTo>
                      <a:cubicBezTo>
                        <a:pt x="11798" y="2923"/>
                        <a:pt x="17290" y="482"/>
                        <a:pt x="22781" y="482"/>
                      </a:cubicBezTo>
                      <a:close/>
                    </a:path>
                  </a:pathLst>
                </a:custGeom>
                <a:noFill/>
                <a:ln w="6098" cap="flat">
                  <a:solidFill>
                    <a:srgbClr val="333333"/>
                  </a:solidFill>
                  <a:prstDash val="solid"/>
                  <a:miter lim="800000"/>
                </a:ln>
              </p:spPr>
              <p:txBody>
                <a:bodyPr vert="horz" lIns="91440" tIns="45720" rIns="91440" bIns="45720" anchor="ctr"/>
                <a:p>
                  <a:pPr marL="0" algn="l"/>
                </a:p>
              </p:txBody>
            </p:sp>
          </p:grpSp>
          <p:sp>
            <p:nvSpPr>
              <p:cNvPr id="18" name="Freeform 18"/>
              <p:cNvSpPr/>
              <p:nvPr/>
            </p:nvSpPr>
            <p:spPr>
              <a:xfrm>
                <a:off x="10391401" y="3404594"/>
                <a:ext cx="12202" cy="12202"/>
              </a:xfrm>
              <a:custGeom>
                <a:avLst/>
                <a:gdLst/>
                <a:ahLst/>
                <a:cxnLst/>
                <a:rect l="l" t="t" r="r" b="b"/>
                <a:pathLst>
                  <a:path w="12202" h="12202">
                    <a:moveTo>
                      <a:pt x="13629" y="6583"/>
                    </a:moveTo>
                    <a:cubicBezTo>
                      <a:pt x="13629" y="9953"/>
                      <a:pt x="10897" y="12685"/>
                      <a:pt x="7527" y="12685"/>
                    </a:cubicBezTo>
                    <a:cubicBezTo>
                      <a:pt x="4158" y="12685"/>
                      <a:pt x="1426" y="9953"/>
                      <a:pt x="1426" y="6583"/>
                    </a:cubicBezTo>
                    <a:cubicBezTo>
                      <a:pt x="1426" y="3214"/>
                      <a:pt x="4158" y="482"/>
                      <a:pt x="7527" y="482"/>
                    </a:cubicBezTo>
                    <a:cubicBezTo>
                      <a:pt x="10897" y="482"/>
                      <a:pt x="13629" y="3214"/>
                      <a:pt x="13629" y="6583"/>
                    </a:cubicBezTo>
                    <a:close/>
                  </a:path>
                </a:pathLst>
              </a:custGeom>
              <a:solidFill>
                <a:srgbClr val="03DBF8"/>
              </a:solidFill>
              <a:ln cap="flat">
                <a:noFill/>
                <a:prstDash val="solid"/>
                <a:miter lim="800000"/>
              </a:ln>
            </p:spPr>
            <p:txBody>
              <a:bodyPr vert="horz" lIns="91440" tIns="45720" rIns="91440" bIns="45720" anchor="ctr"/>
              <a:p>
                <a:pPr marL="0" algn="l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10403604" y="3410695"/>
                <a:ext cx="6101" cy="12202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2202">
                    <a:moveTo>
                      <a:pt x="7527" y="6583"/>
                    </a:moveTo>
                    <a:cubicBezTo>
                      <a:pt x="7527" y="1702"/>
                      <a:pt x="2036" y="482"/>
                      <a:pt x="2036" y="482"/>
                    </a:cubicBezTo>
                    <a:cubicBezTo>
                      <a:pt x="2036" y="482"/>
                      <a:pt x="4477" y="3533"/>
                      <a:pt x="4477" y="6583"/>
                    </a:cubicBezTo>
                    <a:cubicBezTo>
                      <a:pt x="4477" y="9634"/>
                      <a:pt x="1426" y="12685"/>
                      <a:pt x="1426" y="12685"/>
                    </a:cubicBezTo>
                    <a:cubicBezTo>
                      <a:pt x="1426" y="12685"/>
                      <a:pt x="7527" y="11465"/>
                      <a:pt x="7527" y="6583"/>
                    </a:cubicBezTo>
                    <a:close/>
                  </a:path>
                </a:pathLst>
              </a:custGeom>
              <a:solidFill>
                <a:srgbClr val="14AAC8"/>
              </a:solidFill>
              <a:ln cap="flat">
                <a:noFill/>
                <a:prstDash val="solid"/>
                <a:miter lim="800000"/>
              </a:ln>
            </p:spPr>
            <p:txBody>
              <a:bodyPr vert="horz" lIns="91440" tIns="45720" rIns="91440" bIns="45720" anchor="ctr"/>
              <a:p>
                <a:pPr marL="0" algn="l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0385300" y="3416797"/>
                <a:ext cx="6101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6101">
                    <a:moveTo>
                      <a:pt x="7527" y="3533"/>
                    </a:moveTo>
                    <a:cubicBezTo>
                      <a:pt x="7527" y="5218"/>
                      <a:pt x="6162" y="6583"/>
                      <a:pt x="4477" y="6583"/>
                    </a:cubicBezTo>
                    <a:cubicBezTo>
                      <a:pt x="2792" y="6583"/>
                      <a:pt x="1426" y="5218"/>
                      <a:pt x="1426" y="3533"/>
                    </a:cubicBezTo>
                    <a:cubicBezTo>
                      <a:pt x="1426" y="1848"/>
                      <a:pt x="2792" y="482"/>
                      <a:pt x="4477" y="482"/>
                    </a:cubicBezTo>
                    <a:cubicBezTo>
                      <a:pt x="6162" y="482"/>
                      <a:pt x="7527" y="1848"/>
                      <a:pt x="7527" y="3533"/>
                    </a:cubicBezTo>
                    <a:close/>
                  </a:path>
                </a:pathLst>
              </a:custGeom>
              <a:solidFill>
                <a:srgbClr val="30A4B9"/>
              </a:solidFill>
              <a:ln cap="flat">
                <a:noFill/>
                <a:prstDash val="solid"/>
                <a:miter lim="800000"/>
              </a:ln>
            </p:spPr>
            <p:txBody>
              <a:bodyPr vert="horz" lIns="91440" tIns="45720" rIns="91440" bIns="45720" anchor="ctr"/>
              <a:p>
                <a:pPr marL="0" algn="l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348691" y="2940886"/>
                <a:ext cx="97622" cy="97622"/>
              </a:xfrm>
              <a:custGeom>
                <a:avLst/>
                <a:gdLst/>
                <a:ahLst/>
                <a:cxnLst/>
                <a:rect l="l" t="t" r="r" b="b"/>
                <a:pathLst>
                  <a:path w="97622" h="97622">
                    <a:moveTo>
                      <a:pt x="99049" y="49293"/>
                    </a:moveTo>
                    <a:cubicBezTo>
                      <a:pt x="99049" y="76251"/>
                      <a:pt x="77195" y="98105"/>
                      <a:pt x="50237" y="98105"/>
                    </a:cubicBezTo>
                    <a:cubicBezTo>
                      <a:pt x="23280" y="98105"/>
                      <a:pt x="1426" y="76251"/>
                      <a:pt x="1426" y="49293"/>
                    </a:cubicBezTo>
                    <a:cubicBezTo>
                      <a:pt x="1426" y="22336"/>
                      <a:pt x="23280" y="482"/>
                      <a:pt x="50237" y="482"/>
                    </a:cubicBezTo>
                    <a:cubicBezTo>
                      <a:pt x="77195" y="482"/>
                      <a:pt x="99049" y="22336"/>
                      <a:pt x="99049" y="49293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  <a:miter lim="800000"/>
              </a:ln>
            </p:spPr>
            <p:txBody>
              <a:bodyPr vert="horz" lIns="91440" tIns="45720" rIns="91440" bIns="45720" anchor="ctr"/>
              <a:p>
                <a:pPr marL="0" algn="l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10336488" y="3136131"/>
                <a:ext cx="122028" cy="122028"/>
              </a:xfrm>
              <a:custGeom>
                <a:avLst/>
                <a:gdLst/>
                <a:ahLst/>
                <a:cxnLst/>
                <a:rect l="l" t="t" r="r" b="b"/>
                <a:pathLst>
                  <a:path w="122028" h="122028">
                    <a:moveTo>
                      <a:pt x="123454" y="61496"/>
                    </a:moveTo>
                    <a:cubicBezTo>
                      <a:pt x="123454" y="95193"/>
                      <a:pt x="96137" y="122510"/>
                      <a:pt x="62440" y="122510"/>
                    </a:cubicBezTo>
                    <a:cubicBezTo>
                      <a:pt x="28743" y="122510"/>
                      <a:pt x="1426" y="95193"/>
                      <a:pt x="1426" y="61496"/>
                    </a:cubicBezTo>
                    <a:cubicBezTo>
                      <a:pt x="1426" y="27799"/>
                      <a:pt x="28743" y="482"/>
                      <a:pt x="62440" y="482"/>
                    </a:cubicBezTo>
                    <a:cubicBezTo>
                      <a:pt x="96137" y="482"/>
                      <a:pt x="123454" y="27799"/>
                      <a:pt x="123454" y="61496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  <a:miter lim="800000"/>
              </a:ln>
            </p:spPr>
            <p:txBody>
              <a:bodyPr vert="horz" lIns="91440" tIns="45720" rIns="91440" bIns="45720" anchor="ctr"/>
              <a:p>
                <a:pPr marL="0" algn="l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10336488" y="3782882"/>
                <a:ext cx="122028" cy="122028"/>
              </a:xfrm>
              <a:custGeom>
                <a:avLst/>
                <a:gdLst/>
                <a:ahLst/>
                <a:cxnLst/>
                <a:rect l="l" t="t" r="r" b="b"/>
                <a:pathLst>
                  <a:path w="122028" h="122028">
                    <a:moveTo>
                      <a:pt x="123454" y="61496"/>
                    </a:moveTo>
                    <a:cubicBezTo>
                      <a:pt x="123454" y="95193"/>
                      <a:pt x="96137" y="122510"/>
                      <a:pt x="62440" y="122510"/>
                    </a:cubicBezTo>
                    <a:cubicBezTo>
                      <a:pt x="28743" y="122510"/>
                      <a:pt x="1426" y="95193"/>
                      <a:pt x="1426" y="61496"/>
                    </a:cubicBezTo>
                    <a:cubicBezTo>
                      <a:pt x="1426" y="27799"/>
                      <a:pt x="28743" y="482"/>
                      <a:pt x="62440" y="482"/>
                    </a:cubicBezTo>
                    <a:cubicBezTo>
                      <a:pt x="96137" y="482"/>
                      <a:pt x="123454" y="27799"/>
                      <a:pt x="123454" y="61496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  <a:miter lim="800000"/>
              </a:ln>
            </p:spPr>
            <p:txBody>
              <a:bodyPr vert="horz" lIns="91440" tIns="45720" rIns="91440" bIns="45720" anchor="ctr"/>
              <a:p>
                <a:pPr marL="0" algn="l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10379198" y="3599839"/>
                <a:ext cx="36608" cy="36608"/>
              </a:xfrm>
              <a:custGeom>
                <a:avLst/>
                <a:gdLst/>
                <a:ahLst/>
                <a:cxnLst/>
                <a:rect l="l" t="t" r="r" b="b"/>
                <a:pathLst>
                  <a:path w="36608" h="36608">
                    <a:moveTo>
                      <a:pt x="38035" y="18786"/>
                    </a:moveTo>
                    <a:cubicBezTo>
                      <a:pt x="38035" y="28895"/>
                      <a:pt x="29839" y="37091"/>
                      <a:pt x="19730" y="37091"/>
                    </a:cubicBezTo>
                    <a:cubicBezTo>
                      <a:pt x="9621" y="37091"/>
                      <a:pt x="1426" y="28895"/>
                      <a:pt x="1426" y="18786"/>
                    </a:cubicBezTo>
                    <a:cubicBezTo>
                      <a:pt x="1426" y="8677"/>
                      <a:pt x="9621" y="482"/>
                      <a:pt x="19730" y="482"/>
                    </a:cubicBezTo>
                    <a:cubicBezTo>
                      <a:pt x="29839" y="482"/>
                      <a:pt x="38035" y="8677"/>
                      <a:pt x="38035" y="18786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  <a:miter lim="800000"/>
              </a:ln>
            </p:spPr>
            <p:txBody>
              <a:bodyPr vert="horz" lIns="91440" tIns="45720" rIns="91440" bIns="45720" anchor="ctr"/>
              <a:p>
                <a:pPr marL="0" algn="l"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3433645" y="1747871"/>
              <a:ext cx="5318879" cy="3988965"/>
            </a:xfrm>
            <a:custGeom>
              <a:avLst/>
              <a:gdLst/>
              <a:ahLst/>
              <a:cxnLst/>
              <a:rect l="l" t="t" r="r" b="b"/>
              <a:pathLst>
                <a:path w="8347967" h="6260670">
                  <a:moveTo>
                    <a:pt x="8188114" y="3"/>
                  </a:moveTo>
                  <a:cubicBezTo>
                    <a:pt x="8241806" y="3"/>
                    <a:pt x="8261941" y="6104"/>
                    <a:pt x="8282076" y="17087"/>
                  </a:cubicBezTo>
                  <a:cubicBezTo>
                    <a:pt x="8302820" y="28070"/>
                    <a:pt x="8319294" y="44543"/>
                    <a:pt x="8330887" y="65898"/>
                  </a:cubicBezTo>
                  <a:cubicBezTo>
                    <a:pt x="8341869" y="86643"/>
                    <a:pt x="8347971" y="106778"/>
                    <a:pt x="8347971" y="162911"/>
                  </a:cubicBezTo>
                  <a:lnTo>
                    <a:pt x="8347971" y="162911"/>
                  </a:lnTo>
                  <a:lnTo>
                    <a:pt x="8347971" y="6097766"/>
                  </a:lnTo>
                  <a:cubicBezTo>
                    <a:pt x="8347971" y="6153899"/>
                    <a:pt x="8341869" y="6174034"/>
                    <a:pt x="8330887" y="6194779"/>
                  </a:cubicBezTo>
                  <a:cubicBezTo>
                    <a:pt x="8319904" y="6215523"/>
                    <a:pt x="8303431" y="6231997"/>
                    <a:pt x="8282076" y="6243590"/>
                  </a:cubicBezTo>
                  <a:cubicBezTo>
                    <a:pt x="8261331" y="6254572"/>
                    <a:pt x="8241196" y="6260674"/>
                    <a:pt x="8185063" y="6260674"/>
                  </a:cubicBezTo>
                  <a:lnTo>
                    <a:pt x="8185063" y="6260674"/>
                  </a:lnTo>
                  <a:lnTo>
                    <a:pt x="162911" y="6260674"/>
                  </a:lnTo>
                  <a:cubicBezTo>
                    <a:pt x="106778" y="6260674"/>
                    <a:pt x="86643" y="6254572"/>
                    <a:pt x="65898" y="6243590"/>
                  </a:cubicBezTo>
                  <a:cubicBezTo>
                    <a:pt x="45154" y="6232607"/>
                    <a:pt x="28680" y="6216134"/>
                    <a:pt x="17087" y="6194779"/>
                  </a:cubicBezTo>
                  <a:cubicBezTo>
                    <a:pt x="6104" y="6174644"/>
                    <a:pt x="3" y="6154509"/>
                    <a:pt x="3" y="6100817"/>
                  </a:cubicBezTo>
                  <a:lnTo>
                    <a:pt x="3" y="6100817"/>
                  </a:lnTo>
                  <a:lnTo>
                    <a:pt x="3" y="159860"/>
                  </a:lnTo>
                  <a:cubicBezTo>
                    <a:pt x="3" y="106168"/>
                    <a:pt x="6104" y="86033"/>
                    <a:pt x="17087" y="65898"/>
                  </a:cubicBezTo>
                  <a:cubicBezTo>
                    <a:pt x="28070" y="45154"/>
                    <a:pt x="44543" y="28680"/>
                    <a:pt x="65898" y="17087"/>
                  </a:cubicBezTo>
                  <a:cubicBezTo>
                    <a:pt x="86643" y="6104"/>
                    <a:pt x="106168" y="3"/>
                    <a:pt x="159860" y="3"/>
                  </a:cubicBezTo>
                  <a:lnTo>
                    <a:pt x="159860" y="3"/>
                  </a:lnTo>
                  <a:lnTo>
                    <a:pt x="8188114" y="3"/>
                  </a:lnTo>
                  <a:close/>
                </a:path>
              </a:pathLst>
            </a:custGeom>
            <a:noFill/>
            <a:ln w="12196" cap="flat">
              <a:solidFill>
                <a:srgbClr val="262626"/>
              </a:solidFill>
              <a:prstDash val="solid"/>
              <a:miter lim="800000"/>
            </a:ln>
          </p:spPr>
          <p:txBody>
            <a:bodyPr vert="horz" lIns="91440" tIns="45720" rIns="91440" bIns="45720" anchor="ctr"/>
            <a:p>
              <a:pPr marL="0" algn="l"/>
            </a:p>
          </p:txBody>
        </p:sp>
      </p:grpSp>
      <p:sp>
        <p:nvSpPr>
          <p:cNvPr id="26" name="Freeform 26"/>
          <p:cNvSpPr/>
          <p:nvPr/>
        </p:nvSpPr>
        <p:spPr>
          <a:xfrm>
            <a:off x="6190707" y="1911542"/>
            <a:ext cx="4544138" cy="3411056"/>
          </a:xfrm>
          <a:custGeom>
            <a:avLst/>
            <a:gdLst/>
            <a:ahLst/>
            <a:cxnLst/>
            <a:rect l="l" t="t" r="r" b="b"/>
            <a:pathLst>
              <a:path w="4544138" h="3411056">
                <a:moveTo>
                  <a:pt x="87096" y="0"/>
                </a:moveTo>
                <a:lnTo>
                  <a:pt x="4461200" y="0"/>
                </a:lnTo>
                <a:cubicBezTo>
                  <a:pt x="4490453" y="0"/>
                  <a:pt x="4501423" y="3324"/>
                  <a:pt x="4512394" y="9308"/>
                </a:cubicBezTo>
                <a:cubicBezTo>
                  <a:pt x="4523696" y="15292"/>
                  <a:pt x="4532672" y="24267"/>
                  <a:pt x="4538988" y="35902"/>
                </a:cubicBezTo>
                <a:lnTo>
                  <a:pt x="4544138" y="50236"/>
                </a:lnTo>
                <a:lnTo>
                  <a:pt x="4544138" y="3360820"/>
                </a:lnTo>
                <a:lnTo>
                  <a:pt x="4538988" y="3375154"/>
                </a:lnTo>
                <a:cubicBezTo>
                  <a:pt x="4533004" y="3386456"/>
                  <a:pt x="4524029" y="3395432"/>
                  <a:pt x="4512394" y="3401748"/>
                </a:cubicBezTo>
                <a:cubicBezTo>
                  <a:pt x="4501091" y="3407732"/>
                  <a:pt x="4490121" y="3411056"/>
                  <a:pt x="4459537" y="3411056"/>
                </a:cubicBezTo>
                <a:lnTo>
                  <a:pt x="88758" y="3411056"/>
                </a:lnTo>
                <a:cubicBezTo>
                  <a:pt x="58175" y="3411056"/>
                  <a:pt x="47205" y="3407732"/>
                  <a:pt x="35902" y="3401748"/>
                </a:cubicBezTo>
                <a:cubicBezTo>
                  <a:pt x="24600" y="3395764"/>
                  <a:pt x="15624" y="3386789"/>
                  <a:pt x="9308" y="3375154"/>
                </a:cubicBezTo>
                <a:cubicBezTo>
                  <a:pt x="3324" y="3364184"/>
                  <a:pt x="0" y="3353213"/>
                  <a:pt x="0" y="3323960"/>
                </a:cubicBezTo>
                <a:lnTo>
                  <a:pt x="0" y="87096"/>
                </a:lnTo>
                <a:cubicBezTo>
                  <a:pt x="0" y="57843"/>
                  <a:pt x="3324" y="46872"/>
                  <a:pt x="9308" y="35902"/>
                </a:cubicBezTo>
                <a:cubicBezTo>
                  <a:pt x="15292" y="24600"/>
                  <a:pt x="24267" y="15624"/>
                  <a:pt x="35902" y="9308"/>
                </a:cubicBezTo>
                <a:cubicBezTo>
                  <a:pt x="47205" y="3324"/>
                  <a:pt x="57843" y="0"/>
                  <a:pt x="87096" y="0"/>
                </a:cubicBezTo>
                <a:close/>
              </a:path>
            </a:pathLst>
          </a:custGeom>
          <a:blipFill>
            <a:blip r:embed="rId1"/>
            <a:stretch>
              <a:fillRect l="-131886" t="-108297" r="-36397" b="-29447"/>
            </a:stretch>
          </a:blipFill>
          <a:ln>
            <a:noFill/>
          </a:ln>
          <a:effectLst/>
        </p:spPr>
        <p:txBody>
          <a:bodyPr rot="0" vert="horz" wrap="square" lIns="91440" tIns="45720" rIns="91440" bIns="45720" anchor="t">
            <a:noAutofit/>
          </a:bodyPr>
          <a:p>
            <a:pPr marL="0" algn="ctr"/>
          </a:p>
        </p:txBody>
      </p:sp>
      <p:sp>
        <p:nvSpPr>
          <p:cNvPr id="27" name="TextBox 27"/>
          <p:cNvSpPr txBox="1"/>
          <p:nvPr/>
        </p:nvSpPr>
        <p:spPr>
          <a:xfrm>
            <a:off x="660400" y="0"/>
            <a:ext cx="10858500" cy="1028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Phase 2: ML Development</a:t>
            </a:r>
            <a:endParaRPr lang="en-US" sz="1100"/>
          </a:p>
        </p:txBody>
      </p:sp>
      <p:sp>
        <p:nvSpPr>
          <p:cNvPr id="28" name="TextBox 28"/>
          <p:cNvSpPr txBox="1"/>
          <p:nvPr/>
        </p:nvSpPr>
        <p:spPr>
          <a:xfrm>
            <a:off x="1181101" y="2232569"/>
            <a:ext cx="4535546" cy="7001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effectLst/>
                <a:latin typeface="Microsoft YaHei" panose="020B0503020204020204" charset="-122"/>
                <a:ea typeface="Microsoft YaHei" panose="020B0503020204020204" charset="-122"/>
              </a:rPr>
              <a:t>Analyzing the dataset to understand its characteristics.</a:t>
            </a:r>
            <a:endParaRPr lang="en-US" sz="1100"/>
          </a:p>
        </p:txBody>
      </p:sp>
      <p:sp>
        <p:nvSpPr>
          <p:cNvPr id="29" name="TextBox 29"/>
          <p:cNvSpPr txBox="1"/>
          <p:nvPr/>
        </p:nvSpPr>
        <p:spPr>
          <a:xfrm>
            <a:off x="1181100" y="1832458"/>
            <a:ext cx="4535545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Data Loading and Exploration</a:t>
            </a:r>
            <a:endParaRPr lang="en-US" sz="1100"/>
          </a:p>
        </p:txBody>
      </p:sp>
      <p:sp>
        <p:nvSpPr>
          <p:cNvPr id="30" name="TextBox 30"/>
          <p:cNvSpPr txBox="1"/>
          <p:nvPr/>
        </p:nvSpPr>
        <p:spPr>
          <a:xfrm>
            <a:off x="1181101" y="4119844"/>
            <a:ext cx="4535546" cy="7001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effectLst/>
                <a:latin typeface="Microsoft YaHei" panose="020B0503020204020204" charset="-122"/>
                <a:ea typeface="Microsoft YaHei" panose="020B0503020204020204" charset="-122"/>
              </a:rPr>
              <a:t>Building and testing machine learning models.</a:t>
            </a:r>
            <a:endParaRPr lang="en-US" sz="1100"/>
          </a:p>
        </p:txBody>
      </p:sp>
      <p:sp>
        <p:nvSpPr>
          <p:cNvPr id="31" name="TextBox 31"/>
          <p:cNvSpPr txBox="1"/>
          <p:nvPr/>
        </p:nvSpPr>
        <p:spPr>
          <a:xfrm>
            <a:off x="1181100" y="3719733"/>
            <a:ext cx="4535545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Model Training and Evaluation</a:t>
            </a:r>
            <a:endParaRPr lang="en-US" sz="1100"/>
          </a:p>
        </p:txBody>
      </p:sp>
      <p:cxnSp>
        <p:nvCxnSpPr>
          <p:cNvPr id="32" name="Connector 32"/>
          <p:cNvCxnSpPr/>
          <p:nvPr/>
        </p:nvCxnSpPr>
        <p:spPr>
          <a:xfrm flipH="1">
            <a:off x="1012350" y="1657893"/>
            <a:ext cx="4165" cy="5200107"/>
          </a:xfrm>
          <a:prstGeom prst="line">
            <a:avLst/>
          </a:prstGeom>
          <a:noFill/>
          <a:ln w="12700">
            <a:solidFill>
              <a:schemeClr val="accent1"/>
            </a:solidFill>
          </a:ln>
        </p:spPr>
      </p:cxnSp>
      <p:sp>
        <p:nvSpPr>
          <p:cNvPr id="33" name="Freeform 33"/>
          <p:cNvSpPr/>
          <p:nvPr/>
        </p:nvSpPr>
        <p:spPr>
          <a:xfrm>
            <a:off x="762158" y="1199641"/>
            <a:ext cx="500385" cy="500385"/>
          </a:xfrm>
          <a:custGeom>
            <a:avLst/>
            <a:gdLst/>
            <a:ahLst/>
            <a:cxnLst/>
            <a:rect l="l" t="t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anchor="t"/>
          <a:p>
            <a:pPr marL="0" algn="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Phase 3: Backend Development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6581" y="1079262"/>
            <a:ext cx="11958837" cy="3255206"/>
          </a:xfrm>
          <a:custGeom>
            <a:avLst/>
            <a:gdLst/>
            <a:ahLst/>
            <a:cxnLst/>
            <a:rect l="l" t="t" r="r" b="b"/>
            <a:pathLst>
              <a:path w="11411436" h="3106203">
                <a:moveTo>
                  <a:pt x="2922024" y="3094791"/>
                </a:moveTo>
                <a:lnTo>
                  <a:pt x="2999058" y="3101448"/>
                </a:lnTo>
                <a:cubicBezTo>
                  <a:pt x="2969576" y="3109056"/>
                  <a:pt x="2945324" y="3101448"/>
                  <a:pt x="2922024" y="3094791"/>
                </a:cubicBezTo>
                <a:close/>
                <a:moveTo>
                  <a:pt x="2889036" y="3086588"/>
                </a:moveTo>
                <a:cubicBezTo>
                  <a:pt x="2900032" y="3088134"/>
                  <a:pt x="2910850" y="3091462"/>
                  <a:pt x="2922024" y="3094791"/>
                </a:cubicBezTo>
                <a:lnTo>
                  <a:pt x="2854976" y="3089084"/>
                </a:lnTo>
                <a:cubicBezTo>
                  <a:pt x="2866864" y="3085280"/>
                  <a:pt x="2878039" y="3085043"/>
                  <a:pt x="2889036" y="3086588"/>
                </a:cubicBezTo>
                <a:close/>
                <a:moveTo>
                  <a:pt x="4553049" y="3042008"/>
                </a:moveTo>
                <a:cubicBezTo>
                  <a:pt x="4406114" y="3086231"/>
                  <a:pt x="4242536" y="3096217"/>
                  <a:pt x="4075629" y="3106203"/>
                </a:cubicBezTo>
                <a:close/>
                <a:moveTo>
                  <a:pt x="2052163" y="2985102"/>
                </a:moveTo>
                <a:cubicBezTo>
                  <a:pt x="2090880" y="2982985"/>
                  <a:pt x="2134212" y="3000995"/>
                  <a:pt x="2163099" y="3012051"/>
                </a:cubicBezTo>
                <a:cubicBezTo>
                  <a:pt x="2115072" y="2994932"/>
                  <a:pt x="2095575" y="3014428"/>
                  <a:pt x="2054205" y="3024414"/>
                </a:cubicBezTo>
                <a:lnTo>
                  <a:pt x="2063715" y="3007296"/>
                </a:lnTo>
                <a:lnTo>
                  <a:pt x="2015689" y="2994932"/>
                </a:lnTo>
                <a:cubicBezTo>
                  <a:pt x="2026863" y="2988750"/>
                  <a:pt x="2039257" y="2985808"/>
                  <a:pt x="2052163" y="2985102"/>
                </a:cubicBezTo>
                <a:close/>
                <a:moveTo>
                  <a:pt x="3563022" y="2982569"/>
                </a:moveTo>
                <a:lnTo>
                  <a:pt x="3592029" y="2982569"/>
                </a:lnTo>
                <a:lnTo>
                  <a:pt x="3585847" y="2994932"/>
                </a:lnTo>
                <a:close/>
                <a:moveTo>
                  <a:pt x="1929145" y="2982093"/>
                </a:moveTo>
                <a:cubicBezTo>
                  <a:pt x="1951493" y="2983044"/>
                  <a:pt x="1975746" y="2980667"/>
                  <a:pt x="1993340" y="2987324"/>
                </a:cubicBezTo>
                <a:cubicBezTo>
                  <a:pt x="1975746" y="2990652"/>
                  <a:pt x="1951019" y="2986373"/>
                  <a:pt x="1929145" y="2982093"/>
                </a:cubicBezTo>
                <a:close/>
                <a:moveTo>
                  <a:pt x="3794124" y="2964974"/>
                </a:moveTo>
                <a:lnTo>
                  <a:pt x="3845003" y="2964974"/>
                </a:lnTo>
                <a:lnTo>
                  <a:pt x="3784138" y="2970205"/>
                </a:lnTo>
                <a:close/>
                <a:moveTo>
                  <a:pt x="3140288" y="2964974"/>
                </a:moveTo>
                <a:lnTo>
                  <a:pt x="3168819" y="2982568"/>
                </a:lnTo>
                <a:lnTo>
                  <a:pt x="3130777" y="2970205"/>
                </a:lnTo>
                <a:close/>
                <a:moveTo>
                  <a:pt x="2169280" y="2923129"/>
                </a:moveTo>
                <a:lnTo>
                  <a:pt x="2169280" y="2935492"/>
                </a:lnTo>
                <a:cubicBezTo>
                  <a:pt x="2153114" y="2933115"/>
                  <a:pt x="2130765" y="2940248"/>
                  <a:pt x="2114596" y="2927884"/>
                </a:cubicBezTo>
                <a:close/>
                <a:moveTo>
                  <a:pt x="5200703" y="2917898"/>
                </a:moveTo>
                <a:cubicBezTo>
                  <a:pt x="4998608" y="2960219"/>
                  <a:pt x="4790331" y="3009673"/>
                  <a:pt x="4575873" y="3036777"/>
                </a:cubicBezTo>
                <a:cubicBezTo>
                  <a:pt x="4787478" y="2997309"/>
                  <a:pt x="4986244" y="2947856"/>
                  <a:pt x="5200703" y="2917898"/>
                </a:cubicBezTo>
                <a:close/>
                <a:moveTo>
                  <a:pt x="3280091" y="2898522"/>
                </a:moveTo>
                <a:cubicBezTo>
                  <a:pt x="3306125" y="2898522"/>
                  <a:pt x="3334062" y="2901018"/>
                  <a:pt x="3354747" y="2906010"/>
                </a:cubicBezTo>
                <a:cubicBezTo>
                  <a:pt x="3322887" y="2923129"/>
                  <a:pt x="3268203" y="2896025"/>
                  <a:pt x="3216847" y="2906010"/>
                </a:cubicBezTo>
                <a:cubicBezTo>
                  <a:pt x="3229924" y="2901018"/>
                  <a:pt x="3254056" y="2898522"/>
                  <a:pt x="3280091" y="2898522"/>
                </a:cubicBezTo>
                <a:close/>
                <a:moveTo>
                  <a:pt x="2460773" y="2898402"/>
                </a:moveTo>
                <a:cubicBezTo>
                  <a:pt x="2508802" y="2943101"/>
                  <a:pt x="2595346" y="2915521"/>
                  <a:pt x="2662868" y="2923129"/>
                </a:cubicBezTo>
                <a:cubicBezTo>
                  <a:pt x="2755594" y="2970205"/>
                  <a:pt x="2903007" y="2925506"/>
                  <a:pt x="2992877" y="2964974"/>
                </a:cubicBezTo>
                <a:cubicBezTo>
                  <a:pt x="2944851" y="2952611"/>
                  <a:pt x="2893494" y="2987324"/>
                  <a:pt x="2861636" y="2957366"/>
                </a:cubicBezTo>
                <a:cubicBezTo>
                  <a:pt x="2858307" y="2962121"/>
                  <a:pt x="2852125" y="2964974"/>
                  <a:pt x="2855454" y="2969730"/>
                </a:cubicBezTo>
                <a:cubicBezTo>
                  <a:pt x="2816938" y="2989701"/>
                  <a:pt x="2791259" y="2959744"/>
                  <a:pt x="2785076" y="2957366"/>
                </a:cubicBezTo>
                <a:cubicBezTo>
                  <a:pt x="2775566" y="2959744"/>
                  <a:pt x="2759399" y="2952611"/>
                  <a:pt x="2756070" y="2964974"/>
                </a:cubicBezTo>
                <a:cubicBezTo>
                  <a:pt x="2759399" y="2967352"/>
                  <a:pt x="2765581" y="2969730"/>
                  <a:pt x="2762252" y="2977338"/>
                </a:cubicBezTo>
                <a:lnTo>
                  <a:pt x="2739903" y="2977338"/>
                </a:lnTo>
                <a:cubicBezTo>
                  <a:pt x="2720881" y="2969730"/>
                  <a:pt x="2720881" y="2969730"/>
                  <a:pt x="2717554" y="2957366"/>
                </a:cubicBezTo>
                <a:cubicBezTo>
                  <a:pt x="2627681" y="2937394"/>
                  <a:pt x="2496438" y="2945003"/>
                  <a:pt x="2422733" y="2952611"/>
                </a:cubicBezTo>
                <a:cubicBezTo>
                  <a:pt x="2361867" y="2927884"/>
                  <a:pt x="2294819" y="2917898"/>
                  <a:pt x="2217785" y="2923129"/>
                </a:cubicBezTo>
                <a:cubicBezTo>
                  <a:pt x="2265337" y="2873675"/>
                  <a:pt x="2380887" y="2915521"/>
                  <a:pt x="2447935" y="2910765"/>
                </a:cubicBezTo>
                <a:close/>
                <a:moveTo>
                  <a:pt x="3566412" y="2893588"/>
                </a:moveTo>
                <a:cubicBezTo>
                  <a:pt x="3614261" y="2892697"/>
                  <a:pt x="3661932" y="2893885"/>
                  <a:pt x="3709484" y="2893647"/>
                </a:cubicBezTo>
                <a:cubicBezTo>
                  <a:pt x="3613903" y="2898402"/>
                  <a:pt x="3519751" y="2899353"/>
                  <a:pt x="3422270" y="2906011"/>
                </a:cubicBezTo>
                <a:cubicBezTo>
                  <a:pt x="3470535" y="2897452"/>
                  <a:pt x="3518563" y="2894480"/>
                  <a:pt x="3566412" y="2893588"/>
                </a:cubicBezTo>
                <a:close/>
                <a:moveTo>
                  <a:pt x="3877339" y="2881283"/>
                </a:moveTo>
                <a:cubicBezTo>
                  <a:pt x="3821230" y="2891269"/>
                  <a:pt x="3765594" y="2893646"/>
                  <a:pt x="3709483" y="2893646"/>
                </a:cubicBezTo>
                <a:cubicBezTo>
                  <a:pt x="3764643" y="2891269"/>
                  <a:pt x="3819803" y="2887465"/>
                  <a:pt x="3877339" y="2881283"/>
                </a:cubicBezTo>
                <a:close/>
                <a:moveTo>
                  <a:pt x="1871133" y="2868445"/>
                </a:moveTo>
                <a:cubicBezTo>
                  <a:pt x="1906320" y="2863689"/>
                  <a:pt x="1931999" y="2878430"/>
                  <a:pt x="1961006" y="2880808"/>
                </a:cubicBezTo>
                <a:cubicBezTo>
                  <a:pt x="1938657" y="2883186"/>
                  <a:pt x="1893959" y="2886039"/>
                  <a:pt x="1871133" y="2868445"/>
                </a:cubicBezTo>
                <a:close/>
                <a:moveTo>
                  <a:pt x="2206157" y="2865647"/>
                </a:moveTo>
                <a:lnTo>
                  <a:pt x="2225419" y="2866067"/>
                </a:lnTo>
                <a:cubicBezTo>
                  <a:pt x="2220662" y="2864878"/>
                  <a:pt x="2214246" y="2866067"/>
                  <a:pt x="2208243" y="2866364"/>
                </a:cubicBezTo>
                <a:close/>
                <a:moveTo>
                  <a:pt x="2667470" y="2858161"/>
                </a:moveTo>
                <a:cubicBezTo>
                  <a:pt x="2662656" y="2857270"/>
                  <a:pt x="2657901" y="2858221"/>
                  <a:pt x="2652908" y="2863689"/>
                </a:cubicBezTo>
                <a:lnTo>
                  <a:pt x="2682390" y="2863689"/>
                </a:lnTo>
                <a:cubicBezTo>
                  <a:pt x="2688096" y="2866067"/>
                  <a:pt x="2693802" y="2867493"/>
                  <a:pt x="2700935" y="2863689"/>
                </a:cubicBezTo>
                <a:lnTo>
                  <a:pt x="2682390" y="2863689"/>
                </a:lnTo>
                <a:cubicBezTo>
                  <a:pt x="2677159" y="2861787"/>
                  <a:pt x="2672285" y="2859053"/>
                  <a:pt x="2667470" y="2858161"/>
                </a:cubicBezTo>
                <a:close/>
                <a:moveTo>
                  <a:pt x="3691414" y="2851326"/>
                </a:moveTo>
                <a:lnTo>
                  <a:pt x="3739442" y="2851326"/>
                </a:lnTo>
                <a:lnTo>
                  <a:pt x="3684757" y="2858934"/>
                </a:lnTo>
                <a:close/>
                <a:moveTo>
                  <a:pt x="2569693" y="2851326"/>
                </a:moveTo>
                <a:cubicBezTo>
                  <a:pt x="2563511" y="2863689"/>
                  <a:pt x="2550672" y="2856556"/>
                  <a:pt x="2537833" y="2858934"/>
                </a:cubicBezTo>
                <a:lnTo>
                  <a:pt x="2569693" y="2863689"/>
                </a:lnTo>
                <a:close/>
                <a:moveTo>
                  <a:pt x="3492648" y="2846571"/>
                </a:moveTo>
                <a:lnTo>
                  <a:pt x="3499305" y="2858934"/>
                </a:lnTo>
                <a:lnTo>
                  <a:pt x="3393264" y="2851326"/>
                </a:lnTo>
                <a:close/>
                <a:moveTo>
                  <a:pt x="3284371" y="2838962"/>
                </a:moveTo>
                <a:lnTo>
                  <a:pt x="3306720" y="2838962"/>
                </a:lnTo>
                <a:lnTo>
                  <a:pt x="3284371" y="2851325"/>
                </a:lnTo>
                <a:close/>
                <a:moveTo>
                  <a:pt x="2630558" y="2838962"/>
                </a:moveTo>
                <a:lnTo>
                  <a:pt x="2739926" y="2851326"/>
                </a:lnTo>
                <a:lnTo>
                  <a:pt x="2662893" y="2838962"/>
                </a:lnTo>
                <a:close/>
                <a:moveTo>
                  <a:pt x="2223993" y="2834207"/>
                </a:moveTo>
                <a:cubicBezTo>
                  <a:pt x="2310536" y="2848948"/>
                  <a:pt x="2422284" y="2853703"/>
                  <a:pt x="2493135" y="2851326"/>
                </a:cubicBezTo>
                <a:cubicBezTo>
                  <a:pt x="2409921" y="2836585"/>
                  <a:pt x="2284857" y="2831830"/>
                  <a:pt x="2223993" y="2834207"/>
                </a:cubicBezTo>
                <a:close/>
                <a:moveTo>
                  <a:pt x="2058693" y="2821309"/>
                </a:moveTo>
                <a:cubicBezTo>
                  <a:pt x="2048883" y="2819823"/>
                  <a:pt x="2041158" y="2819467"/>
                  <a:pt x="2038067" y="2821844"/>
                </a:cubicBezTo>
                <a:cubicBezTo>
                  <a:pt x="2055660" y="2823270"/>
                  <a:pt x="2073732" y="2825648"/>
                  <a:pt x="2091801" y="2827550"/>
                </a:cubicBezTo>
                <a:cubicBezTo>
                  <a:pt x="2080392" y="2825410"/>
                  <a:pt x="2068504" y="2822795"/>
                  <a:pt x="2058693" y="2821309"/>
                </a:cubicBezTo>
                <a:close/>
                <a:moveTo>
                  <a:pt x="1922520" y="2816613"/>
                </a:moveTo>
                <a:cubicBezTo>
                  <a:pt x="1922520" y="2838962"/>
                  <a:pt x="2028081" y="2844193"/>
                  <a:pt x="2076107" y="2858459"/>
                </a:cubicBezTo>
                <a:cubicBezTo>
                  <a:pt x="2072780" y="2831354"/>
                  <a:pt x="2021899" y="2858459"/>
                  <a:pt x="1992895" y="2833732"/>
                </a:cubicBezTo>
                <a:lnTo>
                  <a:pt x="2009063" y="2816613"/>
                </a:lnTo>
                <a:close/>
                <a:moveTo>
                  <a:pt x="3361405" y="2809480"/>
                </a:moveTo>
                <a:lnTo>
                  <a:pt x="3393265" y="2809480"/>
                </a:lnTo>
                <a:lnTo>
                  <a:pt x="3383754" y="2821844"/>
                </a:lnTo>
                <a:cubicBezTo>
                  <a:pt x="3377572" y="2819466"/>
                  <a:pt x="3374244" y="2807102"/>
                  <a:pt x="3361405" y="2809480"/>
                </a:cubicBezTo>
                <a:close/>
                <a:moveTo>
                  <a:pt x="1819831" y="2808306"/>
                </a:moveTo>
                <a:cubicBezTo>
                  <a:pt x="1814956" y="2809629"/>
                  <a:pt x="1810766" y="2813522"/>
                  <a:pt x="1807438" y="2821368"/>
                </a:cubicBezTo>
                <a:cubicBezTo>
                  <a:pt x="1828360" y="2831354"/>
                  <a:pt x="1853091" y="2828501"/>
                  <a:pt x="1877345" y="2828501"/>
                </a:cubicBezTo>
                <a:cubicBezTo>
                  <a:pt x="1855231" y="2823509"/>
                  <a:pt x="1834454" y="2804339"/>
                  <a:pt x="1819831" y="2808306"/>
                </a:cubicBezTo>
                <a:close/>
                <a:moveTo>
                  <a:pt x="3300539" y="2804725"/>
                </a:moveTo>
                <a:lnTo>
                  <a:pt x="3284371" y="2821843"/>
                </a:lnTo>
                <a:lnTo>
                  <a:pt x="3284371" y="2809480"/>
                </a:lnTo>
                <a:cubicBezTo>
                  <a:pt x="3290553" y="2807102"/>
                  <a:pt x="3293881" y="2801872"/>
                  <a:pt x="3300539" y="2804725"/>
                </a:cubicBezTo>
                <a:close/>
                <a:moveTo>
                  <a:pt x="4322423" y="2804250"/>
                </a:moveTo>
                <a:lnTo>
                  <a:pt x="4124133" y="2828977"/>
                </a:lnTo>
                <a:lnTo>
                  <a:pt x="4130314" y="2821844"/>
                </a:lnTo>
                <a:close/>
                <a:moveTo>
                  <a:pt x="3563025" y="2791886"/>
                </a:moveTo>
                <a:cubicBezTo>
                  <a:pt x="3592032" y="2791886"/>
                  <a:pt x="3636731" y="2791886"/>
                  <a:pt x="3652898" y="2791886"/>
                </a:cubicBezTo>
                <a:cubicBezTo>
                  <a:pt x="3628171" y="2807578"/>
                  <a:pt x="3593934" y="2804725"/>
                  <a:pt x="3559221" y="2803774"/>
                </a:cubicBezTo>
                <a:cubicBezTo>
                  <a:pt x="3563025" y="2802823"/>
                  <a:pt x="3566354" y="2801872"/>
                  <a:pt x="3569207" y="2799494"/>
                </a:cubicBezTo>
                <a:close/>
                <a:moveTo>
                  <a:pt x="3976721" y="2757173"/>
                </a:moveTo>
                <a:lnTo>
                  <a:pt x="3976721" y="2769537"/>
                </a:lnTo>
                <a:cubicBezTo>
                  <a:pt x="3886850" y="2784753"/>
                  <a:pt x="3736114" y="2789508"/>
                  <a:pt x="3691415" y="2787131"/>
                </a:cubicBezTo>
                <a:close/>
                <a:moveTo>
                  <a:pt x="2031410" y="2732446"/>
                </a:moveTo>
                <a:cubicBezTo>
                  <a:pt x="2143631" y="2772390"/>
                  <a:pt x="2252525" y="2757173"/>
                  <a:pt x="2377585" y="2769537"/>
                </a:cubicBezTo>
                <a:cubicBezTo>
                  <a:pt x="2297222" y="2764782"/>
                  <a:pt x="2156471" y="2727691"/>
                  <a:pt x="2031410" y="2732446"/>
                </a:cubicBezTo>
                <a:close/>
                <a:moveTo>
                  <a:pt x="3534020" y="2729118"/>
                </a:moveTo>
                <a:cubicBezTo>
                  <a:pt x="3564453" y="2743383"/>
                  <a:pt x="3612480" y="2721510"/>
                  <a:pt x="3630551" y="2744810"/>
                </a:cubicBezTo>
                <a:lnTo>
                  <a:pt x="3515000" y="2744810"/>
                </a:lnTo>
                <a:lnTo>
                  <a:pt x="3537349" y="2732447"/>
                </a:lnTo>
                <a:close/>
                <a:moveTo>
                  <a:pt x="1909681" y="2727691"/>
                </a:moveTo>
                <a:lnTo>
                  <a:pt x="1948200" y="2740055"/>
                </a:lnTo>
                <a:lnTo>
                  <a:pt x="1970548" y="2740055"/>
                </a:lnTo>
                <a:close/>
                <a:moveTo>
                  <a:pt x="2952521" y="2727394"/>
                </a:moveTo>
                <a:cubicBezTo>
                  <a:pt x="2959356" y="2727097"/>
                  <a:pt x="2965776" y="2727691"/>
                  <a:pt x="2970531" y="2732446"/>
                </a:cubicBezTo>
                <a:cubicBezTo>
                  <a:pt x="2957692" y="2730068"/>
                  <a:pt x="2932017" y="2737677"/>
                  <a:pt x="2932017" y="2727691"/>
                </a:cubicBezTo>
                <a:cubicBezTo>
                  <a:pt x="2938433" y="2728880"/>
                  <a:pt x="2945688" y="2727691"/>
                  <a:pt x="2952521" y="2727394"/>
                </a:cubicBezTo>
                <a:close/>
                <a:moveTo>
                  <a:pt x="4177865" y="2726265"/>
                </a:moveTo>
                <a:cubicBezTo>
                  <a:pt x="4158369" y="2734349"/>
                  <a:pt x="4137921" y="2746712"/>
                  <a:pt x="4107964" y="2740055"/>
                </a:cubicBezTo>
                <a:cubicBezTo>
                  <a:pt x="4126034" y="2722936"/>
                  <a:pt x="4153138" y="2727216"/>
                  <a:pt x="4177865" y="2726265"/>
                </a:cubicBezTo>
                <a:close/>
                <a:moveTo>
                  <a:pt x="3524510" y="2720083"/>
                </a:moveTo>
                <a:lnTo>
                  <a:pt x="3534021" y="2729118"/>
                </a:lnTo>
                <a:cubicBezTo>
                  <a:pt x="3530217" y="2727216"/>
                  <a:pt x="3526413" y="2724838"/>
                  <a:pt x="3523084" y="2721509"/>
                </a:cubicBezTo>
                <a:cubicBezTo>
                  <a:pt x="3523560" y="2721034"/>
                  <a:pt x="3524035" y="2720558"/>
                  <a:pt x="3524510" y="2720083"/>
                </a:cubicBezTo>
                <a:close/>
                <a:moveTo>
                  <a:pt x="1662857" y="2710573"/>
                </a:moveTo>
                <a:lnTo>
                  <a:pt x="1640509" y="2720083"/>
                </a:lnTo>
                <a:lnTo>
                  <a:pt x="1640509" y="2715328"/>
                </a:lnTo>
                <a:close/>
                <a:moveTo>
                  <a:pt x="4876876" y="2702964"/>
                </a:moveTo>
                <a:lnTo>
                  <a:pt x="4909211" y="2702964"/>
                </a:lnTo>
                <a:lnTo>
                  <a:pt x="4870694" y="2710572"/>
                </a:lnTo>
                <a:close/>
                <a:moveTo>
                  <a:pt x="1746094" y="2702964"/>
                </a:moveTo>
                <a:lnTo>
                  <a:pt x="1777956" y="2715328"/>
                </a:lnTo>
                <a:lnTo>
                  <a:pt x="1768444" y="2702964"/>
                </a:lnTo>
                <a:close/>
                <a:moveTo>
                  <a:pt x="1586301" y="2702964"/>
                </a:moveTo>
                <a:lnTo>
                  <a:pt x="1614831" y="2715327"/>
                </a:lnTo>
                <a:lnTo>
                  <a:pt x="1601992" y="2715327"/>
                </a:lnTo>
                <a:close/>
                <a:moveTo>
                  <a:pt x="3141064" y="2697734"/>
                </a:moveTo>
                <a:cubicBezTo>
                  <a:pt x="3148256" y="2698091"/>
                  <a:pt x="3156221" y="2699398"/>
                  <a:pt x="3162641" y="2698209"/>
                </a:cubicBezTo>
                <a:lnTo>
                  <a:pt x="3162641" y="2702964"/>
                </a:lnTo>
                <a:lnTo>
                  <a:pt x="3124123" y="2702964"/>
                </a:lnTo>
                <a:cubicBezTo>
                  <a:pt x="3127453" y="2697972"/>
                  <a:pt x="3133872" y="2697378"/>
                  <a:pt x="3141064" y="2697734"/>
                </a:cubicBezTo>
                <a:close/>
                <a:moveTo>
                  <a:pt x="3223566" y="2697258"/>
                </a:moveTo>
                <a:cubicBezTo>
                  <a:pt x="3229926" y="2697258"/>
                  <a:pt x="3236346" y="2699160"/>
                  <a:pt x="3239675" y="2702964"/>
                </a:cubicBezTo>
                <a:lnTo>
                  <a:pt x="3207815" y="2702964"/>
                </a:lnTo>
                <a:cubicBezTo>
                  <a:pt x="3210907" y="2699160"/>
                  <a:pt x="3217207" y="2697258"/>
                  <a:pt x="3223566" y="2697258"/>
                </a:cubicBezTo>
                <a:close/>
                <a:moveTo>
                  <a:pt x="1986715" y="2661119"/>
                </a:moveTo>
                <a:cubicBezTo>
                  <a:pt x="2073258" y="2675860"/>
                  <a:pt x="2175492" y="2705342"/>
                  <a:pt x="2255855" y="2685846"/>
                </a:cubicBezTo>
                <a:cubicBezTo>
                  <a:pt x="2153143" y="2681091"/>
                  <a:pt x="2079443" y="2663496"/>
                  <a:pt x="1986715" y="2661119"/>
                </a:cubicBezTo>
                <a:close/>
                <a:moveTo>
                  <a:pt x="4124133" y="2651133"/>
                </a:moveTo>
                <a:lnTo>
                  <a:pt x="4124133" y="2673482"/>
                </a:lnTo>
                <a:lnTo>
                  <a:pt x="4107964" y="2661119"/>
                </a:lnTo>
                <a:cubicBezTo>
                  <a:pt x="4021420" y="2685846"/>
                  <a:pt x="3960554" y="2681091"/>
                  <a:pt x="3870681" y="2698209"/>
                </a:cubicBezTo>
                <a:lnTo>
                  <a:pt x="3909198" y="2710573"/>
                </a:lnTo>
                <a:cubicBezTo>
                  <a:pt x="3890178" y="2708195"/>
                  <a:pt x="3822660" y="2715328"/>
                  <a:pt x="3800311" y="2702964"/>
                </a:cubicBezTo>
                <a:cubicBezTo>
                  <a:pt x="3710438" y="2735300"/>
                  <a:pt x="3598216" y="2692979"/>
                  <a:pt x="3515000" y="2710573"/>
                </a:cubicBezTo>
                <a:cubicBezTo>
                  <a:pt x="3517377" y="2715328"/>
                  <a:pt x="3520230" y="2718656"/>
                  <a:pt x="3523084" y="2721985"/>
                </a:cubicBezTo>
                <a:cubicBezTo>
                  <a:pt x="3513574" y="2732446"/>
                  <a:pt x="3501685" y="2731020"/>
                  <a:pt x="3492651" y="2740530"/>
                </a:cubicBezTo>
                <a:cubicBezTo>
                  <a:pt x="3483139" y="2732922"/>
                  <a:pt x="3476482" y="2720558"/>
                  <a:pt x="3460790" y="2720558"/>
                </a:cubicBezTo>
                <a:lnTo>
                  <a:pt x="3460790" y="2745285"/>
                </a:lnTo>
                <a:lnTo>
                  <a:pt x="3454610" y="2728167"/>
                </a:lnTo>
                <a:cubicBezTo>
                  <a:pt x="3428931" y="2738153"/>
                  <a:pt x="3409910" y="2703440"/>
                  <a:pt x="3393742" y="2732922"/>
                </a:cubicBezTo>
                <a:lnTo>
                  <a:pt x="3432260" y="2745285"/>
                </a:lnTo>
                <a:cubicBezTo>
                  <a:pt x="3301016" y="2745285"/>
                  <a:pt x="3105580" y="2752894"/>
                  <a:pt x="2977189" y="2715803"/>
                </a:cubicBezTo>
                <a:lnTo>
                  <a:pt x="3031873" y="2711048"/>
                </a:lnTo>
                <a:cubicBezTo>
                  <a:pt x="3108907" y="2748139"/>
                  <a:pt x="3214473" y="2713426"/>
                  <a:pt x="3294835" y="2715803"/>
                </a:cubicBezTo>
                <a:lnTo>
                  <a:pt x="3256318" y="2698685"/>
                </a:lnTo>
                <a:cubicBezTo>
                  <a:pt x="3544006" y="2695356"/>
                  <a:pt x="3835493" y="2688223"/>
                  <a:pt x="4124133" y="2651133"/>
                </a:cubicBezTo>
                <a:close/>
                <a:moveTo>
                  <a:pt x="1378025" y="2643525"/>
                </a:moveTo>
                <a:lnTo>
                  <a:pt x="1416065" y="2643525"/>
                </a:lnTo>
                <a:lnTo>
                  <a:pt x="1422724" y="2661119"/>
                </a:lnTo>
                <a:close/>
                <a:moveTo>
                  <a:pt x="4370926" y="2579330"/>
                </a:moveTo>
                <a:lnTo>
                  <a:pt x="4383289" y="2591693"/>
                </a:lnTo>
                <a:lnTo>
                  <a:pt x="4322423" y="2596448"/>
                </a:lnTo>
                <a:close/>
                <a:moveTo>
                  <a:pt x="4293891" y="2512282"/>
                </a:moveTo>
                <a:lnTo>
                  <a:pt x="4261556" y="2524645"/>
                </a:lnTo>
                <a:lnTo>
                  <a:pt x="4261556" y="2519890"/>
                </a:lnTo>
                <a:close/>
                <a:moveTo>
                  <a:pt x="4332409" y="2507527"/>
                </a:moveTo>
                <a:lnTo>
                  <a:pt x="4354758" y="2507527"/>
                </a:lnTo>
                <a:lnTo>
                  <a:pt x="4322423" y="2512282"/>
                </a:lnTo>
                <a:close/>
                <a:moveTo>
                  <a:pt x="1230162" y="2502772"/>
                </a:moveTo>
                <a:cubicBezTo>
                  <a:pt x="1230162" y="2509904"/>
                  <a:pt x="1243000" y="2512282"/>
                  <a:pt x="1246329" y="2519890"/>
                </a:cubicBezTo>
                <a:cubicBezTo>
                  <a:pt x="1252986" y="2512282"/>
                  <a:pt x="1272007" y="2509904"/>
                  <a:pt x="1255839" y="2502772"/>
                </a:cubicBezTo>
                <a:close/>
                <a:moveTo>
                  <a:pt x="5268228" y="2477569"/>
                </a:moveTo>
                <a:lnTo>
                  <a:pt x="5262046" y="2494688"/>
                </a:lnTo>
                <a:cubicBezTo>
                  <a:pt x="5220200" y="2489933"/>
                  <a:pt x="5201180" y="2546519"/>
                  <a:pt x="5153152" y="2519415"/>
                </a:cubicBezTo>
                <a:cubicBezTo>
                  <a:pt x="5095615" y="2536533"/>
                  <a:pt x="5024762" y="2554127"/>
                  <a:pt x="4976735" y="2571246"/>
                </a:cubicBezTo>
                <a:cubicBezTo>
                  <a:pt x="4884010" y="2588365"/>
                  <a:pt x="4781297" y="2608336"/>
                  <a:pt x="4685242" y="2630686"/>
                </a:cubicBezTo>
                <a:cubicBezTo>
                  <a:pt x="4653383" y="2628308"/>
                  <a:pt x="4630559" y="2657790"/>
                  <a:pt x="4640544" y="2672531"/>
                </a:cubicBezTo>
                <a:cubicBezTo>
                  <a:pt x="4541162" y="2652559"/>
                  <a:pt x="4480295" y="2684895"/>
                  <a:pt x="4384240" y="2689650"/>
                </a:cubicBezTo>
                <a:lnTo>
                  <a:pt x="4384240" y="2680615"/>
                </a:lnTo>
                <a:lnTo>
                  <a:pt x="4408967" y="2680615"/>
                </a:lnTo>
                <a:cubicBezTo>
                  <a:pt x="4437974" y="2682993"/>
                  <a:pt x="4463176" y="2660643"/>
                  <a:pt x="4447484" y="2655888"/>
                </a:cubicBezTo>
                <a:cubicBezTo>
                  <a:pt x="4479344" y="2660643"/>
                  <a:pt x="4527846" y="2665874"/>
                  <a:pt x="4546867" y="2643525"/>
                </a:cubicBezTo>
                <a:cubicBezTo>
                  <a:pt x="4690949" y="2635916"/>
                  <a:pt x="4832178" y="2566966"/>
                  <a:pt x="4976259" y="2561736"/>
                </a:cubicBezTo>
                <a:lnTo>
                  <a:pt x="4970077" y="2554127"/>
                </a:lnTo>
                <a:cubicBezTo>
                  <a:pt x="5062803" y="2529400"/>
                  <a:pt x="5159333" y="2482324"/>
                  <a:pt x="5268228" y="2477569"/>
                </a:cubicBezTo>
                <a:close/>
                <a:moveTo>
                  <a:pt x="8143205" y="2440479"/>
                </a:moveTo>
                <a:cubicBezTo>
                  <a:pt x="8088521" y="2447612"/>
                  <a:pt x="8030032" y="2460451"/>
                  <a:pt x="7985333" y="2453318"/>
                </a:cubicBezTo>
                <a:close/>
                <a:moveTo>
                  <a:pt x="5613928" y="2423360"/>
                </a:moveTo>
                <a:cubicBezTo>
                  <a:pt x="5597761" y="2450464"/>
                  <a:pt x="5498377" y="2472814"/>
                  <a:pt x="5453679" y="2472814"/>
                </a:cubicBezTo>
                <a:close/>
                <a:moveTo>
                  <a:pt x="5200703" y="2406241"/>
                </a:moveTo>
                <a:lnTo>
                  <a:pt x="5162186" y="2413374"/>
                </a:lnTo>
                <a:lnTo>
                  <a:pt x="5152676" y="2413374"/>
                </a:lnTo>
                <a:close/>
                <a:moveTo>
                  <a:pt x="4454143" y="2383892"/>
                </a:moveTo>
                <a:cubicBezTo>
                  <a:pt x="4319571" y="2391025"/>
                  <a:pt x="4181673" y="2408619"/>
                  <a:pt x="4063268" y="2435724"/>
                </a:cubicBezTo>
                <a:cubicBezTo>
                  <a:pt x="4200692" y="2433346"/>
                  <a:pt x="4332411" y="2398633"/>
                  <a:pt x="4454143" y="2383892"/>
                </a:cubicBezTo>
                <a:close/>
                <a:moveTo>
                  <a:pt x="4652909" y="2346326"/>
                </a:moveTo>
                <a:lnTo>
                  <a:pt x="4493613" y="2380088"/>
                </a:lnTo>
                <a:cubicBezTo>
                  <a:pt x="4537836" y="2374382"/>
                  <a:pt x="4621999" y="2381039"/>
                  <a:pt x="4652909" y="2346326"/>
                </a:cubicBezTo>
                <a:close/>
                <a:moveTo>
                  <a:pt x="6261582" y="2299726"/>
                </a:moveTo>
                <a:cubicBezTo>
                  <a:pt x="6068997" y="2309712"/>
                  <a:pt x="5876888" y="2391501"/>
                  <a:pt x="5729478" y="2413375"/>
                </a:cubicBezTo>
                <a:cubicBezTo>
                  <a:pt x="5883546" y="2331586"/>
                  <a:pt x="6081837" y="2312089"/>
                  <a:pt x="6261582" y="2299726"/>
                </a:cubicBezTo>
                <a:close/>
                <a:moveTo>
                  <a:pt x="999514" y="2294970"/>
                </a:moveTo>
                <a:cubicBezTo>
                  <a:pt x="1019010" y="2289740"/>
                  <a:pt x="1035178" y="2299726"/>
                  <a:pt x="1038031" y="2304956"/>
                </a:cubicBezTo>
                <a:cubicBezTo>
                  <a:pt x="1021863" y="2309711"/>
                  <a:pt x="1012353" y="2297348"/>
                  <a:pt x="999514" y="2294970"/>
                </a:cubicBezTo>
                <a:close/>
                <a:moveTo>
                  <a:pt x="916299" y="2257880"/>
                </a:moveTo>
                <a:lnTo>
                  <a:pt x="948634" y="2270244"/>
                </a:lnTo>
                <a:lnTo>
                  <a:pt x="932467" y="2270244"/>
                </a:lnTo>
                <a:close/>
                <a:moveTo>
                  <a:pt x="7075192" y="2240286"/>
                </a:moveTo>
                <a:lnTo>
                  <a:pt x="7100871" y="2240286"/>
                </a:lnTo>
                <a:lnTo>
                  <a:pt x="7068535" y="2245517"/>
                </a:lnTo>
                <a:close/>
                <a:moveTo>
                  <a:pt x="5668613" y="2223167"/>
                </a:moveTo>
                <a:lnTo>
                  <a:pt x="5690965" y="2223167"/>
                </a:lnTo>
                <a:lnTo>
                  <a:pt x="5652449" y="2235530"/>
                </a:lnTo>
                <a:close/>
                <a:moveTo>
                  <a:pt x="7123220" y="2186077"/>
                </a:moveTo>
                <a:lnTo>
                  <a:pt x="7084703" y="2193210"/>
                </a:lnTo>
                <a:lnTo>
                  <a:pt x="7062354" y="2193210"/>
                </a:lnTo>
                <a:close/>
                <a:moveTo>
                  <a:pt x="6892594" y="2181322"/>
                </a:moveTo>
                <a:lnTo>
                  <a:pt x="6892594" y="2186077"/>
                </a:lnTo>
                <a:lnTo>
                  <a:pt x="6815560" y="2193686"/>
                </a:lnTo>
                <a:cubicBezTo>
                  <a:pt x="6834580" y="2181322"/>
                  <a:pt x="6870244" y="2193686"/>
                  <a:pt x="6892594" y="2181322"/>
                </a:cubicBezTo>
                <a:close/>
                <a:moveTo>
                  <a:pt x="823574" y="2168958"/>
                </a:moveTo>
                <a:lnTo>
                  <a:pt x="855434" y="2168958"/>
                </a:lnTo>
                <a:cubicBezTo>
                  <a:pt x="849252" y="2190832"/>
                  <a:pt x="881112" y="2188454"/>
                  <a:pt x="893951" y="2198440"/>
                </a:cubicBezTo>
                <a:lnTo>
                  <a:pt x="884440" y="2206048"/>
                </a:lnTo>
                <a:close/>
                <a:moveTo>
                  <a:pt x="6959642" y="2168482"/>
                </a:moveTo>
                <a:lnTo>
                  <a:pt x="6959642" y="2180846"/>
                </a:lnTo>
                <a:lnTo>
                  <a:pt x="6908286" y="2180846"/>
                </a:lnTo>
                <a:cubicBezTo>
                  <a:pt x="6924453" y="2176091"/>
                  <a:pt x="6937293" y="2163727"/>
                  <a:pt x="6959642" y="2168482"/>
                </a:cubicBezTo>
                <a:close/>
                <a:moveTo>
                  <a:pt x="7315329" y="2156119"/>
                </a:moveTo>
                <a:cubicBezTo>
                  <a:pt x="7280141" y="2180846"/>
                  <a:pt x="7215946" y="2188454"/>
                  <a:pt x="7167919" y="2180846"/>
                </a:cubicBezTo>
                <a:close/>
                <a:moveTo>
                  <a:pt x="7062354" y="2156119"/>
                </a:moveTo>
                <a:cubicBezTo>
                  <a:pt x="7059025" y="2176091"/>
                  <a:pt x="7014326" y="2168482"/>
                  <a:pt x="7008145" y="2163727"/>
                </a:cubicBezTo>
                <a:close/>
                <a:moveTo>
                  <a:pt x="937327" y="2124742"/>
                </a:moveTo>
                <a:cubicBezTo>
                  <a:pt x="956987" y="2127974"/>
                  <a:pt x="970629" y="2145182"/>
                  <a:pt x="961000" y="2163727"/>
                </a:cubicBezTo>
                <a:cubicBezTo>
                  <a:pt x="941979" y="2156119"/>
                  <a:pt x="919154" y="2139000"/>
                  <a:pt x="916301" y="2126637"/>
                </a:cubicBezTo>
                <a:cubicBezTo>
                  <a:pt x="923552" y="2124141"/>
                  <a:pt x="930774" y="2123665"/>
                  <a:pt x="937327" y="2124742"/>
                </a:cubicBezTo>
                <a:close/>
                <a:moveTo>
                  <a:pt x="6512181" y="2003954"/>
                </a:moveTo>
                <a:cubicBezTo>
                  <a:pt x="6449888" y="2008709"/>
                  <a:pt x="6392350" y="2015366"/>
                  <a:pt x="6331960" y="2020121"/>
                </a:cubicBezTo>
                <a:cubicBezTo>
                  <a:pt x="6391875" y="2048177"/>
                  <a:pt x="6454644" y="2010611"/>
                  <a:pt x="6512181" y="2003954"/>
                </a:cubicBezTo>
                <a:close/>
                <a:moveTo>
                  <a:pt x="10573767" y="1994117"/>
                </a:moveTo>
                <a:cubicBezTo>
                  <a:pt x="10579250" y="1993314"/>
                  <a:pt x="10584630" y="1996583"/>
                  <a:pt x="10590217" y="2007758"/>
                </a:cubicBezTo>
                <a:cubicBezTo>
                  <a:pt x="10561211" y="2005380"/>
                  <a:pt x="10538861" y="2030107"/>
                  <a:pt x="10513183" y="2015366"/>
                </a:cubicBezTo>
                <a:lnTo>
                  <a:pt x="10513183" y="2007758"/>
                </a:lnTo>
                <a:cubicBezTo>
                  <a:pt x="10539931" y="2035576"/>
                  <a:pt x="10557317" y="1996524"/>
                  <a:pt x="10573767" y="1994117"/>
                </a:cubicBezTo>
                <a:close/>
                <a:moveTo>
                  <a:pt x="6706667" y="1931200"/>
                </a:moveTo>
                <a:cubicBezTo>
                  <a:pt x="6709996" y="1935955"/>
                  <a:pt x="6703814" y="1938808"/>
                  <a:pt x="6700486" y="1943563"/>
                </a:cubicBezTo>
                <a:lnTo>
                  <a:pt x="6745185" y="1931200"/>
                </a:lnTo>
                <a:close/>
                <a:moveTo>
                  <a:pt x="6898777" y="1918836"/>
                </a:moveTo>
                <a:lnTo>
                  <a:pt x="6777044" y="1926444"/>
                </a:lnTo>
                <a:lnTo>
                  <a:pt x="6767534" y="1931200"/>
                </a:lnTo>
                <a:close/>
                <a:moveTo>
                  <a:pt x="7772301" y="1895060"/>
                </a:moveTo>
                <a:lnTo>
                  <a:pt x="7745197" y="1901242"/>
                </a:lnTo>
                <a:cubicBezTo>
                  <a:pt x="7751378" y="1895060"/>
                  <a:pt x="7761840" y="1895060"/>
                  <a:pt x="7772301" y="1895060"/>
                </a:cubicBezTo>
                <a:close/>
                <a:moveTo>
                  <a:pt x="7799406" y="1888879"/>
                </a:moveTo>
                <a:cubicBezTo>
                  <a:pt x="7792749" y="1895061"/>
                  <a:pt x="7782287" y="1895061"/>
                  <a:pt x="7772301" y="1895061"/>
                </a:cubicBezTo>
                <a:close/>
                <a:moveTo>
                  <a:pt x="6985320" y="1888879"/>
                </a:moveTo>
                <a:cubicBezTo>
                  <a:pt x="6979139" y="1891256"/>
                  <a:pt x="6962971" y="1911228"/>
                  <a:pt x="6953461" y="1896487"/>
                </a:cubicBezTo>
                <a:cubicBezTo>
                  <a:pt x="6943951" y="1916458"/>
                  <a:pt x="6985320" y="1896487"/>
                  <a:pt x="6991502" y="1901242"/>
                </a:cubicBezTo>
                <a:close/>
                <a:moveTo>
                  <a:pt x="10138476" y="1866529"/>
                </a:moveTo>
                <a:cubicBezTo>
                  <a:pt x="9981556" y="1876515"/>
                  <a:pt x="9837474" y="1916458"/>
                  <a:pt x="9677224" y="1908850"/>
                </a:cubicBezTo>
                <a:cubicBezTo>
                  <a:pt x="9821306" y="1876515"/>
                  <a:pt x="9978227" y="1871760"/>
                  <a:pt x="10138476" y="1866529"/>
                </a:cubicBezTo>
                <a:close/>
                <a:moveTo>
                  <a:pt x="7584472" y="1795202"/>
                </a:moveTo>
                <a:cubicBezTo>
                  <a:pt x="7603492" y="1807565"/>
                  <a:pt x="7639156" y="1795202"/>
                  <a:pt x="7661506" y="1807565"/>
                </a:cubicBezTo>
                <a:cubicBezTo>
                  <a:pt x="7639156" y="1814698"/>
                  <a:pt x="7597311" y="1819929"/>
                  <a:pt x="7584472" y="1795202"/>
                </a:cubicBezTo>
                <a:close/>
                <a:moveTo>
                  <a:pt x="8126139" y="1777415"/>
                </a:moveTo>
                <a:cubicBezTo>
                  <a:pt x="8130010" y="1776598"/>
                  <a:pt x="8134171" y="1776420"/>
                  <a:pt x="8138926" y="1777608"/>
                </a:cubicBezTo>
                <a:lnTo>
                  <a:pt x="8138926" y="1789971"/>
                </a:lnTo>
                <a:cubicBezTo>
                  <a:pt x="8122758" y="1787594"/>
                  <a:pt x="8094227" y="1794727"/>
                  <a:pt x="8090898" y="1782363"/>
                </a:cubicBezTo>
                <a:cubicBezTo>
                  <a:pt x="8105520" y="1788069"/>
                  <a:pt x="8114525" y="1779867"/>
                  <a:pt x="8126139" y="1777415"/>
                </a:cubicBezTo>
                <a:close/>
                <a:moveTo>
                  <a:pt x="9713987" y="1769866"/>
                </a:moveTo>
                <a:cubicBezTo>
                  <a:pt x="9755149" y="1769138"/>
                  <a:pt x="9794795" y="1769167"/>
                  <a:pt x="9830816" y="1770475"/>
                </a:cubicBezTo>
                <a:cubicBezTo>
                  <a:pt x="9692915" y="1792825"/>
                  <a:pt x="9516974" y="1780461"/>
                  <a:pt x="9359578" y="1782839"/>
                </a:cubicBezTo>
                <a:cubicBezTo>
                  <a:pt x="9453374" y="1781056"/>
                  <a:pt x="9590501" y="1772050"/>
                  <a:pt x="9713987" y="1769866"/>
                </a:cubicBezTo>
                <a:close/>
                <a:moveTo>
                  <a:pt x="8337691" y="1765244"/>
                </a:moveTo>
                <a:lnTo>
                  <a:pt x="8420907" y="1765244"/>
                </a:lnTo>
                <a:lnTo>
                  <a:pt x="8331510" y="1770475"/>
                </a:lnTo>
                <a:close/>
                <a:moveTo>
                  <a:pt x="8574975" y="1748125"/>
                </a:moveTo>
                <a:lnTo>
                  <a:pt x="8584485" y="1752880"/>
                </a:lnTo>
                <a:lnTo>
                  <a:pt x="8552150" y="1752880"/>
                </a:lnTo>
                <a:close/>
                <a:moveTo>
                  <a:pt x="8661043" y="1711036"/>
                </a:moveTo>
                <a:cubicBezTo>
                  <a:pt x="8571170" y="1715791"/>
                  <a:pt x="8491283" y="1728154"/>
                  <a:pt x="8398557" y="1723399"/>
                </a:cubicBezTo>
                <a:cubicBezTo>
                  <a:pt x="8485102" y="1721021"/>
                  <a:pt x="8577827" y="1706280"/>
                  <a:pt x="8661043" y="1711036"/>
                </a:cubicBezTo>
                <a:close/>
                <a:moveTo>
                  <a:pt x="8677211" y="1693916"/>
                </a:moveTo>
                <a:lnTo>
                  <a:pt x="8760426" y="1711035"/>
                </a:lnTo>
                <a:lnTo>
                  <a:pt x="8738077" y="1711035"/>
                </a:lnTo>
                <a:cubicBezTo>
                  <a:pt x="8712399" y="1715790"/>
                  <a:pt x="8667701" y="1708657"/>
                  <a:pt x="8677211" y="1693916"/>
                </a:cubicBezTo>
                <a:close/>
                <a:moveTo>
                  <a:pt x="9090911" y="1681077"/>
                </a:moveTo>
                <a:lnTo>
                  <a:pt x="9090911" y="1688685"/>
                </a:lnTo>
                <a:lnTo>
                  <a:pt x="8953011" y="1693441"/>
                </a:lnTo>
                <a:cubicBezTo>
                  <a:pt x="8978689" y="1666336"/>
                  <a:pt x="9042884" y="1701049"/>
                  <a:pt x="9090911" y="1681077"/>
                </a:cubicBezTo>
                <a:close/>
                <a:moveTo>
                  <a:pt x="486929" y="1664434"/>
                </a:moveTo>
                <a:cubicBezTo>
                  <a:pt x="573473" y="1758111"/>
                  <a:pt x="740379" y="1775705"/>
                  <a:pt x="845944" y="1829914"/>
                </a:cubicBezTo>
                <a:lnTo>
                  <a:pt x="862111" y="1829914"/>
                </a:lnTo>
                <a:lnTo>
                  <a:pt x="862111" y="1807565"/>
                </a:lnTo>
                <a:cubicBezTo>
                  <a:pt x="737050" y="1762866"/>
                  <a:pt x="634339" y="1678700"/>
                  <a:pt x="486929" y="1664434"/>
                </a:cubicBezTo>
                <a:close/>
                <a:moveTo>
                  <a:pt x="9683406" y="1659204"/>
                </a:moveTo>
                <a:lnTo>
                  <a:pt x="9683406" y="1671568"/>
                </a:lnTo>
                <a:cubicBezTo>
                  <a:pt x="9628721" y="1679176"/>
                  <a:pt x="9590204" y="1673945"/>
                  <a:pt x="9535995" y="1688686"/>
                </a:cubicBezTo>
                <a:cubicBezTo>
                  <a:pt x="9535995" y="1715791"/>
                  <a:pt x="9571183" y="1678700"/>
                  <a:pt x="9574512" y="1701050"/>
                </a:cubicBezTo>
                <a:cubicBezTo>
                  <a:pt x="9312027" y="1693441"/>
                  <a:pt x="9049065" y="1733385"/>
                  <a:pt x="8815111" y="1735762"/>
                </a:cubicBezTo>
                <a:cubicBezTo>
                  <a:pt x="9093764" y="1706280"/>
                  <a:pt x="9398095" y="1693917"/>
                  <a:pt x="9683406" y="1659204"/>
                </a:cubicBezTo>
                <a:close/>
                <a:moveTo>
                  <a:pt x="9710748" y="1651714"/>
                </a:moveTo>
                <a:cubicBezTo>
                  <a:pt x="9715503" y="1651714"/>
                  <a:pt x="9720258" y="1654211"/>
                  <a:pt x="9721922" y="1659203"/>
                </a:cubicBezTo>
                <a:lnTo>
                  <a:pt x="9699573" y="1659203"/>
                </a:lnTo>
                <a:cubicBezTo>
                  <a:pt x="9701237" y="1654211"/>
                  <a:pt x="9705993" y="1651714"/>
                  <a:pt x="9710748" y="1651714"/>
                </a:cubicBezTo>
                <a:close/>
                <a:moveTo>
                  <a:pt x="9545506" y="1634477"/>
                </a:moveTo>
                <a:lnTo>
                  <a:pt x="9552163" y="1646841"/>
                </a:lnTo>
                <a:lnTo>
                  <a:pt x="9414263" y="1651596"/>
                </a:lnTo>
                <a:close/>
                <a:moveTo>
                  <a:pt x="9869333" y="1634001"/>
                </a:moveTo>
                <a:lnTo>
                  <a:pt x="9869333" y="1646364"/>
                </a:lnTo>
                <a:cubicBezTo>
                  <a:pt x="9856494" y="1643987"/>
                  <a:pt x="9830816" y="1651595"/>
                  <a:pt x="9830816" y="1641609"/>
                </a:cubicBezTo>
                <a:close/>
                <a:moveTo>
                  <a:pt x="9728105" y="1612128"/>
                </a:moveTo>
                <a:cubicBezTo>
                  <a:pt x="9721923" y="1614506"/>
                  <a:pt x="9699573" y="1641610"/>
                  <a:pt x="9683406" y="1622114"/>
                </a:cubicBezTo>
                <a:close/>
                <a:moveTo>
                  <a:pt x="11189369" y="1562674"/>
                </a:moveTo>
                <a:lnTo>
                  <a:pt x="11221705" y="1569807"/>
                </a:lnTo>
                <a:lnTo>
                  <a:pt x="11128503" y="1569807"/>
                </a:lnTo>
                <a:close/>
                <a:moveTo>
                  <a:pt x="10737627" y="1545080"/>
                </a:moveTo>
                <a:lnTo>
                  <a:pt x="10759977" y="1545080"/>
                </a:lnTo>
                <a:lnTo>
                  <a:pt x="10728117" y="1552688"/>
                </a:lnTo>
                <a:close/>
                <a:moveTo>
                  <a:pt x="608661" y="1545080"/>
                </a:moveTo>
                <a:lnTo>
                  <a:pt x="756071" y="1592156"/>
                </a:lnTo>
                <a:lnTo>
                  <a:pt x="624829" y="1545080"/>
                </a:lnTo>
                <a:close/>
                <a:moveTo>
                  <a:pt x="7767071" y="1540324"/>
                </a:moveTo>
                <a:cubicBezTo>
                  <a:pt x="7690512" y="1560296"/>
                  <a:pt x="7591129" y="1545079"/>
                  <a:pt x="7552612" y="1575037"/>
                </a:cubicBezTo>
                <a:cubicBezTo>
                  <a:pt x="7507914" y="1560296"/>
                  <a:pt x="7418041" y="1582645"/>
                  <a:pt x="7414712" y="1575037"/>
                </a:cubicBezTo>
                <a:cubicBezTo>
                  <a:pt x="7526934" y="1555065"/>
                  <a:pt x="7654848" y="1542702"/>
                  <a:pt x="7767071" y="1540324"/>
                </a:cubicBezTo>
                <a:close/>
                <a:moveTo>
                  <a:pt x="7574962" y="1532716"/>
                </a:moveTo>
                <a:cubicBezTo>
                  <a:pt x="7562123" y="1546981"/>
                  <a:pt x="7545004" y="1539849"/>
                  <a:pt x="7535494" y="1539373"/>
                </a:cubicBezTo>
                <a:close/>
                <a:moveTo>
                  <a:pt x="7821756" y="1527961"/>
                </a:moveTo>
                <a:lnTo>
                  <a:pt x="7831266" y="1532716"/>
                </a:lnTo>
                <a:lnTo>
                  <a:pt x="7792749" y="1532716"/>
                </a:lnTo>
                <a:close/>
                <a:moveTo>
                  <a:pt x="776667" y="1527426"/>
                </a:moveTo>
                <a:cubicBezTo>
                  <a:pt x="769505" y="1527515"/>
                  <a:pt x="762491" y="1529031"/>
                  <a:pt x="756071" y="1532716"/>
                </a:cubicBezTo>
                <a:cubicBezTo>
                  <a:pt x="775567" y="1545080"/>
                  <a:pt x="810755" y="1532716"/>
                  <a:pt x="833105" y="1545080"/>
                </a:cubicBezTo>
                <a:cubicBezTo>
                  <a:pt x="820979" y="1539731"/>
                  <a:pt x="798154" y="1527159"/>
                  <a:pt x="776667" y="1527426"/>
                </a:cubicBezTo>
                <a:close/>
                <a:moveTo>
                  <a:pt x="10523169" y="1523206"/>
                </a:moveTo>
                <a:lnTo>
                  <a:pt x="10561686" y="1523206"/>
                </a:lnTo>
                <a:cubicBezTo>
                  <a:pt x="10564539" y="1540325"/>
                  <a:pt x="10516512" y="1540325"/>
                  <a:pt x="10523169" y="1523206"/>
                </a:cubicBezTo>
                <a:close/>
                <a:moveTo>
                  <a:pt x="9452780" y="1503234"/>
                </a:moveTo>
                <a:lnTo>
                  <a:pt x="8574975" y="1557443"/>
                </a:lnTo>
                <a:lnTo>
                  <a:pt x="8584485" y="1569806"/>
                </a:lnTo>
                <a:cubicBezTo>
                  <a:pt x="8891670" y="1560296"/>
                  <a:pt x="9212168" y="1515597"/>
                  <a:pt x="9497479" y="1515597"/>
                </a:cubicBezTo>
                <a:close/>
                <a:moveTo>
                  <a:pt x="9869333" y="1480885"/>
                </a:moveTo>
                <a:cubicBezTo>
                  <a:pt x="9747601" y="1513220"/>
                  <a:pt x="9638707" y="1463766"/>
                  <a:pt x="9523157" y="1503234"/>
                </a:cubicBezTo>
                <a:cubicBezTo>
                  <a:pt x="9600190" y="1540324"/>
                  <a:pt x="9677224" y="1486115"/>
                  <a:pt x="9753782" y="1503234"/>
                </a:cubicBezTo>
                <a:cubicBezTo>
                  <a:pt x="9782789" y="1493248"/>
                  <a:pt x="9840327" y="1498003"/>
                  <a:pt x="9869333" y="1480885"/>
                </a:cubicBezTo>
                <a:close/>
                <a:moveTo>
                  <a:pt x="10522694" y="1468521"/>
                </a:moveTo>
                <a:lnTo>
                  <a:pt x="10490834" y="1473276"/>
                </a:lnTo>
                <a:lnTo>
                  <a:pt x="10513184" y="1473276"/>
                </a:lnTo>
                <a:close/>
                <a:moveTo>
                  <a:pt x="10836952" y="1438446"/>
                </a:moveTo>
                <a:cubicBezTo>
                  <a:pt x="10849018" y="1438446"/>
                  <a:pt x="10861025" y="1440229"/>
                  <a:pt x="10868871" y="1443795"/>
                </a:cubicBezTo>
                <a:lnTo>
                  <a:pt x="10804676" y="1443795"/>
                </a:lnTo>
                <a:cubicBezTo>
                  <a:pt x="10812759" y="1440229"/>
                  <a:pt x="10824885" y="1438446"/>
                  <a:pt x="10836952" y="1438446"/>
                </a:cubicBezTo>
                <a:close/>
                <a:moveTo>
                  <a:pt x="7590655" y="1426200"/>
                </a:moveTo>
                <a:lnTo>
                  <a:pt x="7584473" y="1433808"/>
                </a:lnTo>
                <a:lnTo>
                  <a:pt x="7613004" y="1426200"/>
                </a:lnTo>
                <a:close/>
                <a:moveTo>
                  <a:pt x="8943575" y="1416437"/>
                </a:moveTo>
                <a:cubicBezTo>
                  <a:pt x="8941628" y="1416958"/>
                  <a:pt x="8939578" y="1418473"/>
                  <a:pt x="8937319" y="1421445"/>
                </a:cubicBezTo>
                <a:cubicBezTo>
                  <a:pt x="8937319" y="1428102"/>
                  <a:pt x="8949207" y="1427151"/>
                  <a:pt x="8961095" y="1426200"/>
                </a:cubicBezTo>
                <a:cubicBezTo>
                  <a:pt x="8954319" y="1422277"/>
                  <a:pt x="8949415" y="1414877"/>
                  <a:pt x="8943575" y="1416437"/>
                </a:cubicBezTo>
                <a:close/>
                <a:moveTo>
                  <a:pt x="9754258" y="1404326"/>
                </a:moveTo>
                <a:lnTo>
                  <a:pt x="9754258" y="1409081"/>
                </a:lnTo>
                <a:lnTo>
                  <a:pt x="9715741" y="1409081"/>
                </a:lnTo>
                <a:close/>
                <a:moveTo>
                  <a:pt x="8844118" y="1391963"/>
                </a:moveTo>
                <a:cubicBezTo>
                  <a:pt x="8846971" y="1439039"/>
                  <a:pt x="8779923" y="1401949"/>
                  <a:pt x="8744734" y="1409082"/>
                </a:cubicBezTo>
                <a:lnTo>
                  <a:pt x="8744734" y="1396718"/>
                </a:lnTo>
                <a:close/>
                <a:moveTo>
                  <a:pt x="9259422" y="1385068"/>
                </a:moveTo>
                <a:cubicBezTo>
                  <a:pt x="9280642" y="1385663"/>
                  <a:pt x="9302278" y="1389348"/>
                  <a:pt x="9321536" y="1396718"/>
                </a:cubicBezTo>
                <a:cubicBezTo>
                  <a:pt x="9286348" y="1386733"/>
                  <a:pt x="9234993" y="1416690"/>
                  <a:pt x="9199804" y="1391963"/>
                </a:cubicBezTo>
                <a:cubicBezTo>
                  <a:pt x="9217399" y="1386970"/>
                  <a:pt x="9238203" y="1384474"/>
                  <a:pt x="9259422" y="1385068"/>
                </a:cubicBezTo>
                <a:close/>
                <a:moveTo>
                  <a:pt x="7921138" y="1379599"/>
                </a:moveTo>
                <a:lnTo>
                  <a:pt x="7952998" y="1396718"/>
                </a:lnTo>
                <a:lnTo>
                  <a:pt x="7946816" y="1396718"/>
                </a:lnTo>
                <a:close/>
                <a:moveTo>
                  <a:pt x="10006758" y="1374845"/>
                </a:moveTo>
                <a:cubicBezTo>
                  <a:pt x="9997723" y="1374369"/>
                  <a:pt x="9933528" y="1421445"/>
                  <a:pt x="9914032" y="1379600"/>
                </a:cubicBezTo>
                <a:close/>
                <a:moveTo>
                  <a:pt x="10145133" y="1367236"/>
                </a:moveTo>
                <a:lnTo>
                  <a:pt x="10222167" y="1367236"/>
                </a:lnTo>
                <a:cubicBezTo>
                  <a:pt x="10208852" y="1391963"/>
                  <a:pt x="10160824" y="1371991"/>
                  <a:pt x="10145133" y="1367236"/>
                </a:cubicBezTo>
                <a:close/>
                <a:moveTo>
                  <a:pt x="9292530" y="1354873"/>
                </a:moveTo>
                <a:lnTo>
                  <a:pt x="9343886" y="1354873"/>
                </a:lnTo>
                <a:lnTo>
                  <a:pt x="9369564" y="1362006"/>
                </a:lnTo>
                <a:close/>
                <a:moveTo>
                  <a:pt x="8337691" y="1349642"/>
                </a:moveTo>
                <a:cubicBezTo>
                  <a:pt x="8228798" y="1374369"/>
                  <a:pt x="8167932" y="1379124"/>
                  <a:pt x="8052381" y="1366761"/>
                </a:cubicBezTo>
                <a:close/>
                <a:moveTo>
                  <a:pt x="10206000" y="1337278"/>
                </a:moveTo>
                <a:lnTo>
                  <a:pt x="10215510" y="1344886"/>
                </a:lnTo>
                <a:lnTo>
                  <a:pt x="10122308" y="1344886"/>
                </a:lnTo>
                <a:close/>
                <a:moveTo>
                  <a:pt x="8885963" y="1324439"/>
                </a:moveTo>
                <a:lnTo>
                  <a:pt x="8844118" y="1332523"/>
                </a:lnTo>
                <a:cubicBezTo>
                  <a:pt x="8856481" y="1326341"/>
                  <a:pt x="8871698" y="1325865"/>
                  <a:pt x="8885963" y="1324439"/>
                </a:cubicBezTo>
                <a:close/>
                <a:moveTo>
                  <a:pt x="10391926" y="1315405"/>
                </a:moveTo>
                <a:lnTo>
                  <a:pt x="10408094" y="1337754"/>
                </a:lnTo>
                <a:cubicBezTo>
                  <a:pt x="10398583" y="1337754"/>
                  <a:pt x="10389073" y="1340132"/>
                  <a:pt x="10382416" y="1332999"/>
                </a:cubicBezTo>
                <a:cubicBezTo>
                  <a:pt x="10376235" y="1337754"/>
                  <a:pt x="10363395" y="1345363"/>
                  <a:pt x="10369577" y="1355348"/>
                </a:cubicBezTo>
                <a:lnTo>
                  <a:pt x="10292543" y="1355348"/>
                </a:lnTo>
                <a:lnTo>
                  <a:pt x="10292543" y="1354873"/>
                </a:lnTo>
                <a:cubicBezTo>
                  <a:pt x="10311564" y="1352495"/>
                  <a:pt x="10347228" y="1342509"/>
                  <a:pt x="10343899" y="1320160"/>
                </a:cubicBezTo>
                <a:cubicBezTo>
                  <a:pt x="10360066" y="1320160"/>
                  <a:pt x="10379088" y="1322538"/>
                  <a:pt x="10391926" y="1315405"/>
                </a:cubicBezTo>
                <a:close/>
                <a:moveTo>
                  <a:pt x="9843654" y="1137086"/>
                </a:moveTo>
                <a:lnTo>
                  <a:pt x="9882172" y="1137086"/>
                </a:lnTo>
                <a:lnTo>
                  <a:pt x="9837473" y="1141841"/>
                </a:lnTo>
                <a:close/>
                <a:moveTo>
                  <a:pt x="3987186" y="1102848"/>
                </a:moveTo>
                <a:cubicBezTo>
                  <a:pt x="3857845" y="1129953"/>
                  <a:pt x="3726632" y="1152778"/>
                  <a:pt x="3592060" y="1171798"/>
                </a:cubicBezTo>
                <a:cubicBezTo>
                  <a:pt x="3732338" y="1164666"/>
                  <a:pt x="3861173" y="1132806"/>
                  <a:pt x="3987186" y="1102848"/>
                </a:cubicBezTo>
                <a:close/>
                <a:moveTo>
                  <a:pt x="823594" y="1070513"/>
                </a:moveTo>
                <a:cubicBezTo>
                  <a:pt x="807427" y="1092862"/>
                  <a:pt x="785077" y="1053394"/>
                  <a:pt x="768910" y="1082877"/>
                </a:cubicBezTo>
                <a:cubicBezTo>
                  <a:pt x="794588" y="1107604"/>
                  <a:pt x="845944" y="1080499"/>
                  <a:pt x="871621" y="1107604"/>
                </a:cubicBezTo>
                <a:cubicBezTo>
                  <a:pt x="884460" y="1077646"/>
                  <a:pt x="836433" y="1092387"/>
                  <a:pt x="823594" y="1070513"/>
                </a:cubicBezTo>
                <a:close/>
                <a:moveTo>
                  <a:pt x="3163720" y="1064153"/>
                </a:moveTo>
                <a:cubicBezTo>
                  <a:pt x="3173587" y="1063261"/>
                  <a:pt x="3183097" y="1064569"/>
                  <a:pt x="3191655" y="1070037"/>
                </a:cubicBezTo>
                <a:cubicBezTo>
                  <a:pt x="3172634" y="1071939"/>
                  <a:pt x="3152189" y="1068611"/>
                  <a:pt x="3133643" y="1071464"/>
                </a:cubicBezTo>
                <a:cubicBezTo>
                  <a:pt x="3143629" y="1068135"/>
                  <a:pt x="3153853" y="1065044"/>
                  <a:pt x="3163720" y="1064153"/>
                </a:cubicBezTo>
                <a:close/>
                <a:moveTo>
                  <a:pt x="3268215" y="1058150"/>
                </a:moveTo>
                <a:lnTo>
                  <a:pt x="3268215" y="1065283"/>
                </a:lnTo>
                <a:lnTo>
                  <a:pt x="3229697" y="1065283"/>
                </a:lnTo>
                <a:close/>
                <a:moveTo>
                  <a:pt x="2999088" y="1035801"/>
                </a:moveTo>
                <a:cubicBezTo>
                  <a:pt x="3004792" y="1034850"/>
                  <a:pt x="3010497" y="1035801"/>
                  <a:pt x="3015730" y="1035801"/>
                </a:cubicBezTo>
                <a:cubicBezTo>
                  <a:pt x="3010023" y="1037703"/>
                  <a:pt x="3004318" y="1040080"/>
                  <a:pt x="2999088" y="1041031"/>
                </a:cubicBezTo>
                <a:close/>
                <a:moveTo>
                  <a:pt x="3563036" y="1023437"/>
                </a:moveTo>
                <a:lnTo>
                  <a:pt x="3563036" y="1035800"/>
                </a:lnTo>
                <a:lnTo>
                  <a:pt x="3486478" y="1035800"/>
                </a:lnTo>
                <a:close/>
                <a:moveTo>
                  <a:pt x="1640534" y="1011073"/>
                </a:moveTo>
                <a:cubicBezTo>
                  <a:pt x="1704729" y="1018206"/>
                  <a:pt x="1781759" y="1018206"/>
                  <a:pt x="1832643" y="1035800"/>
                </a:cubicBezTo>
                <a:cubicBezTo>
                  <a:pt x="1858322" y="1011073"/>
                  <a:pt x="1903499" y="1052919"/>
                  <a:pt x="1948200" y="1048164"/>
                </a:cubicBezTo>
                <a:cubicBezTo>
                  <a:pt x="1944872" y="1040555"/>
                  <a:pt x="1951054" y="1038178"/>
                  <a:pt x="1954380" y="1035800"/>
                </a:cubicBezTo>
                <a:cubicBezTo>
                  <a:pt x="1854993" y="1018682"/>
                  <a:pt x="1743239" y="1018682"/>
                  <a:pt x="1640534" y="1011073"/>
                </a:cubicBezTo>
                <a:close/>
                <a:moveTo>
                  <a:pt x="1993371" y="1005843"/>
                </a:moveTo>
                <a:cubicBezTo>
                  <a:pt x="2001930" y="1013926"/>
                  <a:pt x="2013341" y="1015353"/>
                  <a:pt x="2024278" y="1014878"/>
                </a:cubicBezTo>
                <a:cubicBezTo>
                  <a:pt x="2037117" y="1017731"/>
                  <a:pt x="2050905" y="1018682"/>
                  <a:pt x="2063745" y="1011073"/>
                </a:cubicBezTo>
                <a:cubicBezTo>
                  <a:pt x="2057565" y="1007745"/>
                  <a:pt x="2041397" y="1013926"/>
                  <a:pt x="2024278" y="1014878"/>
                </a:cubicBezTo>
                <a:cubicBezTo>
                  <a:pt x="2012390" y="1012024"/>
                  <a:pt x="2001455" y="1007269"/>
                  <a:pt x="1993371" y="1005843"/>
                </a:cubicBezTo>
                <a:close/>
                <a:moveTo>
                  <a:pt x="1514520" y="993004"/>
                </a:moveTo>
                <a:cubicBezTo>
                  <a:pt x="1518326" y="993955"/>
                  <a:pt x="1521178" y="996332"/>
                  <a:pt x="1525457" y="998234"/>
                </a:cubicBezTo>
                <a:cubicBezTo>
                  <a:pt x="1509289" y="1010598"/>
                  <a:pt x="1489794" y="1003465"/>
                  <a:pt x="1470773" y="1005843"/>
                </a:cubicBezTo>
                <a:cubicBezTo>
                  <a:pt x="1509289" y="1020584"/>
                  <a:pt x="1566828" y="1025814"/>
                  <a:pt x="1614856" y="1028192"/>
                </a:cubicBezTo>
                <a:cubicBezTo>
                  <a:pt x="1612003" y="1025814"/>
                  <a:pt x="1605345" y="1022961"/>
                  <a:pt x="1608673" y="1018206"/>
                </a:cubicBezTo>
                <a:lnTo>
                  <a:pt x="1614856" y="1010598"/>
                </a:lnTo>
                <a:cubicBezTo>
                  <a:pt x="1602492" y="1001087"/>
                  <a:pt x="1563500" y="989200"/>
                  <a:pt x="1514520" y="993004"/>
                </a:cubicBezTo>
                <a:close/>
                <a:moveTo>
                  <a:pt x="4469836" y="968752"/>
                </a:moveTo>
                <a:cubicBezTo>
                  <a:pt x="4450813" y="961620"/>
                  <a:pt x="4373781" y="991102"/>
                  <a:pt x="4322424" y="993479"/>
                </a:cubicBezTo>
                <a:cubicBezTo>
                  <a:pt x="4377109" y="995857"/>
                  <a:pt x="4412296" y="981116"/>
                  <a:pt x="4469836" y="968752"/>
                </a:cubicBezTo>
                <a:close/>
                <a:moveTo>
                  <a:pt x="10491310" y="946879"/>
                </a:moveTo>
                <a:cubicBezTo>
                  <a:pt x="10465632" y="944025"/>
                  <a:pt x="10443283" y="956389"/>
                  <a:pt x="10414276" y="951634"/>
                </a:cubicBezTo>
                <a:cubicBezTo>
                  <a:pt x="10439478" y="966375"/>
                  <a:pt x="10465157" y="949256"/>
                  <a:pt x="10491310" y="946879"/>
                </a:cubicBezTo>
                <a:close/>
                <a:moveTo>
                  <a:pt x="1124596" y="934040"/>
                </a:moveTo>
                <a:cubicBezTo>
                  <a:pt x="1185462" y="954011"/>
                  <a:pt x="1243000" y="939270"/>
                  <a:pt x="1293880" y="968277"/>
                </a:cubicBezTo>
                <a:cubicBezTo>
                  <a:pt x="1287223" y="975885"/>
                  <a:pt x="1277712" y="975885"/>
                  <a:pt x="1268202" y="975885"/>
                </a:cubicBezTo>
                <a:cubicBezTo>
                  <a:pt x="1291027" y="993479"/>
                  <a:pt x="1322887" y="990626"/>
                  <a:pt x="1345237" y="998234"/>
                </a:cubicBezTo>
                <a:cubicBezTo>
                  <a:pt x="1368062" y="990626"/>
                  <a:pt x="1412759" y="993004"/>
                  <a:pt x="1438438" y="975885"/>
                </a:cubicBezTo>
                <a:cubicBezTo>
                  <a:pt x="1345712" y="944025"/>
                  <a:pt x="1223980" y="938795"/>
                  <a:pt x="1124596" y="934040"/>
                </a:cubicBezTo>
                <a:close/>
                <a:moveTo>
                  <a:pt x="822205" y="931685"/>
                </a:moveTo>
                <a:cubicBezTo>
                  <a:pt x="814084" y="930058"/>
                  <a:pt x="805049" y="930355"/>
                  <a:pt x="794588" y="934040"/>
                </a:cubicBezTo>
                <a:cubicBezTo>
                  <a:pt x="807427" y="929284"/>
                  <a:pt x="817412" y="938795"/>
                  <a:pt x="823594" y="946403"/>
                </a:cubicBezTo>
                <a:cubicBezTo>
                  <a:pt x="817412" y="948781"/>
                  <a:pt x="814084" y="958766"/>
                  <a:pt x="801245" y="958766"/>
                </a:cubicBezTo>
                <a:lnTo>
                  <a:pt x="884460" y="958766"/>
                </a:lnTo>
                <a:cubicBezTo>
                  <a:pt x="862706" y="958766"/>
                  <a:pt x="846568" y="936566"/>
                  <a:pt x="822205" y="931685"/>
                </a:cubicBezTo>
                <a:close/>
                <a:moveTo>
                  <a:pt x="10933125" y="926907"/>
                </a:moveTo>
                <a:cubicBezTo>
                  <a:pt x="10941149" y="926907"/>
                  <a:pt x="10949233" y="929285"/>
                  <a:pt x="10952562" y="934040"/>
                </a:cubicBezTo>
                <a:lnTo>
                  <a:pt x="10914045" y="934040"/>
                </a:lnTo>
                <a:cubicBezTo>
                  <a:pt x="10917136" y="929285"/>
                  <a:pt x="10925100" y="926907"/>
                  <a:pt x="10933125" y="926907"/>
                </a:cubicBezTo>
                <a:close/>
                <a:moveTo>
                  <a:pt x="11036253" y="905509"/>
                </a:moveTo>
                <a:cubicBezTo>
                  <a:pt x="11029834" y="904320"/>
                  <a:pt x="11021037" y="905509"/>
                  <a:pt x="11012656" y="905806"/>
                </a:cubicBezTo>
                <a:lnTo>
                  <a:pt x="11011594" y="905552"/>
                </a:lnTo>
                <a:close/>
                <a:moveTo>
                  <a:pt x="1017129" y="871866"/>
                </a:moveTo>
                <a:cubicBezTo>
                  <a:pt x="983487" y="872222"/>
                  <a:pt x="948180" y="878404"/>
                  <a:pt x="922502" y="886963"/>
                </a:cubicBezTo>
                <a:lnTo>
                  <a:pt x="921347" y="889271"/>
                </a:lnTo>
                <a:lnTo>
                  <a:pt x="920600" y="889341"/>
                </a:lnTo>
                <a:lnTo>
                  <a:pt x="917830" y="890105"/>
                </a:lnTo>
                <a:lnTo>
                  <a:pt x="902829" y="891439"/>
                </a:lnTo>
                <a:lnTo>
                  <a:pt x="899201" y="891243"/>
                </a:lnTo>
                <a:cubicBezTo>
                  <a:pt x="897775" y="891719"/>
                  <a:pt x="895873" y="892194"/>
                  <a:pt x="893971" y="892194"/>
                </a:cubicBezTo>
                <a:cubicBezTo>
                  <a:pt x="895873" y="891719"/>
                  <a:pt x="897775" y="891719"/>
                  <a:pt x="899677" y="891719"/>
                </a:cubicBezTo>
                <a:lnTo>
                  <a:pt x="902829" y="891439"/>
                </a:lnTo>
                <a:lnTo>
                  <a:pt x="911327" y="891897"/>
                </a:lnTo>
                <a:lnTo>
                  <a:pt x="917830" y="890105"/>
                </a:lnTo>
                <a:lnTo>
                  <a:pt x="921075" y="889816"/>
                </a:lnTo>
                <a:lnTo>
                  <a:pt x="921347" y="889271"/>
                </a:lnTo>
                <a:lnTo>
                  <a:pt x="1011007" y="880901"/>
                </a:lnTo>
                <a:cubicBezTo>
                  <a:pt x="1040192" y="879831"/>
                  <a:pt x="1069437" y="881971"/>
                  <a:pt x="1101772" y="891719"/>
                </a:cubicBezTo>
                <a:cubicBezTo>
                  <a:pt x="1082751" y="876978"/>
                  <a:pt x="1050772" y="871509"/>
                  <a:pt x="1017129" y="871866"/>
                </a:cubicBezTo>
                <a:close/>
                <a:moveTo>
                  <a:pt x="4630084" y="862712"/>
                </a:moveTo>
                <a:lnTo>
                  <a:pt x="4629521" y="863308"/>
                </a:lnTo>
                <a:lnTo>
                  <a:pt x="4628640" y="863376"/>
                </a:lnTo>
                <a:close/>
                <a:moveTo>
                  <a:pt x="679499" y="815636"/>
                </a:moveTo>
                <a:lnTo>
                  <a:pt x="708030" y="815636"/>
                </a:lnTo>
                <a:lnTo>
                  <a:pt x="669513" y="820391"/>
                </a:lnTo>
                <a:close/>
                <a:moveTo>
                  <a:pt x="3515026" y="815160"/>
                </a:moveTo>
                <a:lnTo>
                  <a:pt x="3447978" y="820391"/>
                </a:lnTo>
                <a:lnTo>
                  <a:pt x="3393292" y="840363"/>
                </a:lnTo>
                <a:close/>
                <a:moveTo>
                  <a:pt x="3662437" y="790909"/>
                </a:moveTo>
                <a:cubicBezTo>
                  <a:pt x="3640088" y="793286"/>
                  <a:pt x="3592060" y="786154"/>
                  <a:pt x="3569711" y="803272"/>
                </a:cubicBezTo>
                <a:close/>
                <a:moveTo>
                  <a:pt x="1262496" y="790909"/>
                </a:moveTo>
                <a:lnTo>
                  <a:pt x="1256315" y="798517"/>
                </a:lnTo>
                <a:lnTo>
                  <a:pt x="1278663" y="803272"/>
                </a:lnTo>
                <a:close/>
                <a:moveTo>
                  <a:pt x="473126" y="754190"/>
                </a:moveTo>
                <a:cubicBezTo>
                  <a:pt x="490066" y="755751"/>
                  <a:pt x="503797" y="777238"/>
                  <a:pt x="515922" y="773315"/>
                </a:cubicBezTo>
                <a:cubicBezTo>
                  <a:pt x="490244" y="783301"/>
                  <a:pt x="467895" y="750965"/>
                  <a:pt x="455056" y="760951"/>
                </a:cubicBezTo>
                <a:cubicBezTo>
                  <a:pt x="461475" y="755364"/>
                  <a:pt x="467479" y="753670"/>
                  <a:pt x="473126" y="754190"/>
                </a:cubicBezTo>
                <a:close/>
                <a:moveTo>
                  <a:pt x="10700597" y="738602"/>
                </a:moveTo>
                <a:cubicBezTo>
                  <a:pt x="10706601" y="738245"/>
                  <a:pt x="10712188" y="738840"/>
                  <a:pt x="10715279" y="743832"/>
                </a:cubicBezTo>
                <a:lnTo>
                  <a:pt x="10683419" y="743832"/>
                </a:lnTo>
                <a:lnTo>
                  <a:pt x="10683419" y="739077"/>
                </a:lnTo>
                <a:cubicBezTo>
                  <a:pt x="10688174" y="740266"/>
                  <a:pt x="10694594" y="738959"/>
                  <a:pt x="10700597" y="738602"/>
                </a:cubicBezTo>
                <a:close/>
                <a:moveTo>
                  <a:pt x="2806978" y="713875"/>
                </a:moveTo>
                <a:cubicBezTo>
                  <a:pt x="2825523" y="726239"/>
                  <a:pt x="2859287" y="720057"/>
                  <a:pt x="2868324" y="722910"/>
                </a:cubicBezTo>
                <a:cubicBezTo>
                  <a:pt x="2854533" y="706267"/>
                  <a:pt x="2827902" y="718630"/>
                  <a:pt x="2806978" y="713875"/>
                </a:cubicBezTo>
                <a:close/>
                <a:moveTo>
                  <a:pt x="1461264" y="701987"/>
                </a:moveTo>
                <a:cubicBezTo>
                  <a:pt x="1631024" y="751441"/>
                  <a:pt x="1842627" y="756196"/>
                  <a:pt x="2038067" y="768560"/>
                </a:cubicBezTo>
                <a:cubicBezTo>
                  <a:pt x="1845482" y="746210"/>
                  <a:pt x="1653373" y="689148"/>
                  <a:pt x="1461264" y="701987"/>
                </a:cubicBezTo>
                <a:close/>
                <a:moveTo>
                  <a:pt x="5591580" y="701512"/>
                </a:moveTo>
                <a:lnTo>
                  <a:pt x="5601092" y="709120"/>
                </a:lnTo>
                <a:cubicBezTo>
                  <a:pt x="5600618" y="709596"/>
                  <a:pt x="5600140" y="709596"/>
                  <a:pt x="5599666" y="710071"/>
                </a:cubicBezTo>
                <a:cubicBezTo>
                  <a:pt x="5596812" y="707694"/>
                  <a:pt x="5593959" y="704841"/>
                  <a:pt x="5591580" y="701512"/>
                </a:cubicBezTo>
                <a:close/>
                <a:moveTo>
                  <a:pt x="6353239" y="700204"/>
                </a:moveTo>
                <a:cubicBezTo>
                  <a:pt x="6348484" y="701036"/>
                  <a:pt x="6344561" y="702939"/>
                  <a:pt x="6341470" y="705316"/>
                </a:cubicBezTo>
                <a:lnTo>
                  <a:pt x="6317669" y="708677"/>
                </a:lnTo>
                <a:lnTo>
                  <a:pt x="6314841" y="708169"/>
                </a:lnTo>
                <a:lnTo>
                  <a:pt x="6293439" y="712099"/>
                </a:lnTo>
                <a:lnTo>
                  <a:pt x="6076309" y="742763"/>
                </a:lnTo>
                <a:cubicBezTo>
                  <a:pt x="5989468" y="757147"/>
                  <a:pt x="5904469" y="774504"/>
                  <a:pt x="5822205" y="798042"/>
                </a:cubicBezTo>
                <a:cubicBezTo>
                  <a:pt x="5905421" y="785678"/>
                  <a:pt x="5953448" y="800419"/>
                  <a:pt x="6023349" y="760000"/>
                </a:cubicBezTo>
                <a:cubicBezTo>
                  <a:pt x="6071376" y="771888"/>
                  <a:pt x="6170760" y="767133"/>
                  <a:pt x="6215458" y="730043"/>
                </a:cubicBezTo>
                <a:cubicBezTo>
                  <a:pt x="6225444" y="735273"/>
                  <a:pt x="6222116" y="742406"/>
                  <a:pt x="6222116" y="750014"/>
                </a:cubicBezTo>
                <a:cubicBezTo>
                  <a:pt x="6222116" y="732896"/>
                  <a:pt x="6236500" y="724336"/>
                  <a:pt x="6255283" y="719106"/>
                </a:cubicBezTo>
                <a:lnTo>
                  <a:pt x="6293439" y="712099"/>
                </a:lnTo>
                <a:lnTo>
                  <a:pt x="6317669" y="708677"/>
                </a:lnTo>
                <a:lnTo>
                  <a:pt x="6324767" y="709952"/>
                </a:lnTo>
                <a:cubicBezTo>
                  <a:pt x="6327680" y="711735"/>
                  <a:pt x="6330295" y="714351"/>
                  <a:pt x="6332910" y="716728"/>
                </a:cubicBezTo>
                <a:cubicBezTo>
                  <a:pt x="6332910" y="718630"/>
                  <a:pt x="6332910" y="720532"/>
                  <a:pt x="6333386" y="721959"/>
                </a:cubicBezTo>
                <a:cubicBezTo>
                  <a:pt x="6322450" y="725763"/>
                  <a:pt x="6313415" y="734798"/>
                  <a:pt x="6299149" y="730518"/>
                </a:cubicBezTo>
                <a:cubicBezTo>
                  <a:pt x="6311988" y="750490"/>
                  <a:pt x="6321498" y="723385"/>
                  <a:pt x="6337666" y="725763"/>
                </a:cubicBezTo>
                <a:cubicBezTo>
                  <a:pt x="6335288" y="725287"/>
                  <a:pt x="6334338" y="723861"/>
                  <a:pt x="6333386" y="721959"/>
                </a:cubicBezTo>
                <a:cubicBezTo>
                  <a:pt x="6334813" y="721483"/>
                  <a:pt x="6336239" y="721008"/>
                  <a:pt x="6337666" y="721008"/>
                </a:cubicBezTo>
                <a:cubicBezTo>
                  <a:pt x="6336239" y="720057"/>
                  <a:pt x="6334813" y="718630"/>
                  <a:pt x="6333386" y="717204"/>
                </a:cubicBezTo>
                <a:cubicBezTo>
                  <a:pt x="6334338" y="713400"/>
                  <a:pt x="6336715" y="708644"/>
                  <a:pt x="6341470" y="705316"/>
                </a:cubicBezTo>
                <a:cubicBezTo>
                  <a:pt x="6350980" y="703889"/>
                  <a:pt x="6360491" y="702938"/>
                  <a:pt x="6370001" y="701512"/>
                </a:cubicBezTo>
                <a:cubicBezTo>
                  <a:pt x="6363581" y="699610"/>
                  <a:pt x="6357994" y="699372"/>
                  <a:pt x="6353239" y="700204"/>
                </a:cubicBezTo>
                <a:close/>
                <a:moveTo>
                  <a:pt x="11354329" y="696118"/>
                </a:moveTo>
                <a:cubicBezTo>
                  <a:pt x="11375237" y="692596"/>
                  <a:pt x="11389324" y="713281"/>
                  <a:pt x="11411436" y="720057"/>
                </a:cubicBezTo>
                <a:cubicBezTo>
                  <a:pt x="11384332" y="720532"/>
                  <a:pt x="11349618" y="723385"/>
                  <a:pt x="11330598" y="709120"/>
                </a:cubicBezTo>
                <a:cubicBezTo>
                  <a:pt x="11339633" y="701155"/>
                  <a:pt x="11347360" y="697292"/>
                  <a:pt x="11354329" y="696118"/>
                </a:cubicBezTo>
                <a:close/>
                <a:moveTo>
                  <a:pt x="10946239" y="696081"/>
                </a:moveTo>
                <a:cubicBezTo>
                  <a:pt x="10978893" y="695479"/>
                  <a:pt x="11011883" y="706980"/>
                  <a:pt x="11035777" y="709120"/>
                </a:cubicBezTo>
                <a:cubicBezTo>
                  <a:pt x="10991079" y="713876"/>
                  <a:pt x="10949233" y="696757"/>
                  <a:pt x="10914045" y="701512"/>
                </a:cubicBezTo>
                <a:cubicBezTo>
                  <a:pt x="10924506" y="697827"/>
                  <a:pt x="10935354" y="696281"/>
                  <a:pt x="10946239" y="696081"/>
                </a:cubicBezTo>
                <a:close/>
                <a:moveTo>
                  <a:pt x="1470773" y="672030"/>
                </a:moveTo>
                <a:lnTo>
                  <a:pt x="1509289" y="679638"/>
                </a:lnTo>
                <a:lnTo>
                  <a:pt x="1499779" y="672030"/>
                </a:lnTo>
                <a:close/>
                <a:moveTo>
                  <a:pt x="1255839" y="672030"/>
                </a:moveTo>
                <a:cubicBezTo>
                  <a:pt x="1268677" y="679638"/>
                  <a:pt x="1326216" y="689148"/>
                  <a:pt x="1355223" y="696756"/>
                </a:cubicBezTo>
                <a:cubicBezTo>
                  <a:pt x="1349040" y="679638"/>
                  <a:pt x="1278663" y="682015"/>
                  <a:pt x="1255839" y="672030"/>
                </a:cubicBezTo>
                <a:close/>
                <a:moveTo>
                  <a:pt x="862098" y="672030"/>
                </a:moveTo>
                <a:lnTo>
                  <a:pt x="910125" y="691526"/>
                </a:lnTo>
                <a:lnTo>
                  <a:pt x="884447" y="691526"/>
                </a:lnTo>
                <a:close/>
                <a:moveTo>
                  <a:pt x="5613932" y="649680"/>
                </a:moveTo>
                <a:lnTo>
                  <a:pt x="5607752" y="672029"/>
                </a:lnTo>
                <a:lnTo>
                  <a:pt x="5591580" y="662043"/>
                </a:lnTo>
                <a:close/>
                <a:moveTo>
                  <a:pt x="1201631" y="642547"/>
                </a:moveTo>
                <a:lnTo>
                  <a:pt x="1217798" y="654911"/>
                </a:lnTo>
                <a:lnTo>
                  <a:pt x="1240146" y="654911"/>
                </a:lnTo>
                <a:close/>
                <a:moveTo>
                  <a:pt x="10830829" y="624953"/>
                </a:moveTo>
                <a:lnTo>
                  <a:pt x="10936394" y="624953"/>
                </a:lnTo>
                <a:cubicBezTo>
                  <a:pt x="10952561" y="639694"/>
                  <a:pt x="10904534" y="642072"/>
                  <a:pt x="10930212" y="662043"/>
                </a:cubicBezTo>
                <a:cubicBezTo>
                  <a:pt x="10888366" y="662043"/>
                  <a:pt x="10853178" y="639694"/>
                  <a:pt x="10830829" y="624953"/>
                </a:cubicBezTo>
                <a:close/>
                <a:moveTo>
                  <a:pt x="4075631" y="624953"/>
                </a:moveTo>
                <a:lnTo>
                  <a:pt x="4091796" y="624953"/>
                </a:lnTo>
                <a:lnTo>
                  <a:pt x="4063268" y="637316"/>
                </a:lnTo>
                <a:close/>
                <a:moveTo>
                  <a:pt x="1047563" y="612590"/>
                </a:moveTo>
                <a:lnTo>
                  <a:pt x="1146946" y="642072"/>
                </a:lnTo>
                <a:cubicBezTo>
                  <a:pt x="1146946" y="620198"/>
                  <a:pt x="1089408" y="622576"/>
                  <a:pt x="1047563" y="612590"/>
                </a:cubicBezTo>
                <a:close/>
                <a:moveTo>
                  <a:pt x="5282900" y="611498"/>
                </a:moveTo>
                <a:cubicBezTo>
                  <a:pt x="5289863" y="610094"/>
                  <a:pt x="5297472" y="610094"/>
                  <a:pt x="5306269" y="612590"/>
                </a:cubicBezTo>
                <a:cubicBezTo>
                  <a:pt x="5283920" y="627331"/>
                  <a:pt x="5245402" y="634939"/>
                  <a:pt x="5223052" y="632562"/>
                </a:cubicBezTo>
                <a:cubicBezTo>
                  <a:pt x="5246949" y="632562"/>
                  <a:pt x="5262017" y="615711"/>
                  <a:pt x="5282900" y="611498"/>
                </a:cubicBezTo>
                <a:close/>
                <a:moveTo>
                  <a:pt x="915725" y="588933"/>
                </a:moveTo>
                <a:cubicBezTo>
                  <a:pt x="887670" y="588933"/>
                  <a:pt x="858783" y="591430"/>
                  <a:pt x="833105" y="590241"/>
                </a:cubicBezTo>
                <a:cubicBezTo>
                  <a:pt x="836433" y="620198"/>
                  <a:pt x="868293" y="595471"/>
                  <a:pt x="893971" y="612590"/>
                </a:cubicBezTo>
                <a:cubicBezTo>
                  <a:pt x="897299" y="607359"/>
                  <a:pt x="890642" y="604982"/>
                  <a:pt x="884460" y="602604"/>
                </a:cubicBezTo>
                <a:cubicBezTo>
                  <a:pt x="922977" y="565514"/>
                  <a:pt x="948655" y="619723"/>
                  <a:pt x="993354" y="602604"/>
                </a:cubicBezTo>
                <a:cubicBezTo>
                  <a:pt x="971004" y="591430"/>
                  <a:pt x="943781" y="588933"/>
                  <a:pt x="915725" y="588933"/>
                </a:cubicBezTo>
                <a:close/>
                <a:moveTo>
                  <a:pt x="9681444" y="557608"/>
                </a:moveTo>
                <a:cubicBezTo>
                  <a:pt x="9696245" y="556360"/>
                  <a:pt x="9710748" y="556954"/>
                  <a:pt x="9715741" y="565513"/>
                </a:cubicBezTo>
                <a:cubicBezTo>
                  <a:pt x="9690063" y="565513"/>
                  <a:pt x="9664385" y="567891"/>
                  <a:pt x="9645364" y="560758"/>
                </a:cubicBezTo>
                <a:cubicBezTo>
                  <a:pt x="9651546" y="561947"/>
                  <a:pt x="9666644" y="558856"/>
                  <a:pt x="9681444" y="557608"/>
                </a:cubicBezTo>
                <a:close/>
                <a:moveTo>
                  <a:pt x="6370001" y="543164"/>
                </a:moveTo>
                <a:lnTo>
                  <a:pt x="6331959" y="565513"/>
                </a:lnTo>
                <a:lnTo>
                  <a:pt x="6331959" y="548395"/>
                </a:lnTo>
                <a:close/>
                <a:moveTo>
                  <a:pt x="7587184" y="542169"/>
                </a:moveTo>
                <a:cubicBezTo>
                  <a:pt x="7543430" y="537934"/>
                  <a:pt x="7480215" y="551486"/>
                  <a:pt x="7437062" y="560758"/>
                </a:cubicBezTo>
                <a:lnTo>
                  <a:pt x="7437062" y="565514"/>
                </a:lnTo>
                <a:lnTo>
                  <a:pt x="7392364" y="573122"/>
                </a:lnTo>
                <a:cubicBezTo>
                  <a:pt x="7462740" y="592618"/>
                  <a:pt x="7546431" y="560758"/>
                  <a:pt x="7622989" y="553150"/>
                </a:cubicBezTo>
                <a:cubicBezTo>
                  <a:pt x="7614192" y="546968"/>
                  <a:pt x="7601769" y="543580"/>
                  <a:pt x="7587184" y="542169"/>
                </a:cubicBezTo>
                <a:close/>
                <a:moveTo>
                  <a:pt x="6046649" y="536032"/>
                </a:moveTo>
                <a:lnTo>
                  <a:pt x="6085165" y="536032"/>
                </a:lnTo>
                <a:lnTo>
                  <a:pt x="6037138" y="543165"/>
                </a:lnTo>
                <a:close/>
                <a:moveTo>
                  <a:pt x="9952549" y="518437"/>
                </a:moveTo>
                <a:lnTo>
                  <a:pt x="9997723" y="518437"/>
                </a:lnTo>
                <a:lnTo>
                  <a:pt x="9946367" y="523668"/>
                </a:lnTo>
                <a:close/>
                <a:moveTo>
                  <a:pt x="9869333" y="518437"/>
                </a:moveTo>
                <a:lnTo>
                  <a:pt x="9869333" y="523668"/>
                </a:lnTo>
                <a:lnTo>
                  <a:pt x="9821305" y="523668"/>
                </a:lnTo>
                <a:close/>
                <a:moveTo>
                  <a:pt x="4130315" y="518437"/>
                </a:moveTo>
                <a:cubicBezTo>
                  <a:pt x="3982906" y="557905"/>
                  <a:pt x="3819345" y="607359"/>
                  <a:pt x="3668605" y="612589"/>
                </a:cubicBezTo>
                <a:cubicBezTo>
                  <a:pt x="3822673" y="580254"/>
                  <a:pt x="3982906" y="560758"/>
                  <a:pt x="4130315" y="518437"/>
                </a:cubicBezTo>
                <a:close/>
                <a:moveTo>
                  <a:pt x="10084029" y="517962"/>
                </a:moveTo>
                <a:cubicBezTo>
                  <a:pt x="10090448" y="517962"/>
                  <a:pt x="10096868" y="519864"/>
                  <a:pt x="10099959" y="523668"/>
                </a:cubicBezTo>
                <a:lnTo>
                  <a:pt x="10068099" y="523668"/>
                </a:lnTo>
                <a:cubicBezTo>
                  <a:pt x="10071190" y="519864"/>
                  <a:pt x="10077609" y="517962"/>
                  <a:pt x="10084029" y="517962"/>
                </a:cubicBezTo>
                <a:close/>
                <a:moveTo>
                  <a:pt x="6261107" y="501319"/>
                </a:moveTo>
                <a:lnTo>
                  <a:pt x="6261107" y="506074"/>
                </a:lnTo>
                <a:lnTo>
                  <a:pt x="6229247" y="506074"/>
                </a:lnTo>
                <a:close/>
                <a:moveTo>
                  <a:pt x="2784617" y="494662"/>
                </a:moveTo>
                <a:cubicBezTo>
                  <a:pt x="2815528" y="498466"/>
                  <a:pt x="2851193" y="496089"/>
                  <a:pt x="2877345" y="506074"/>
                </a:cubicBezTo>
                <a:lnTo>
                  <a:pt x="2784617" y="506074"/>
                </a:lnTo>
                <a:cubicBezTo>
                  <a:pt x="2784617" y="501795"/>
                  <a:pt x="2785567" y="497991"/>
                  <a:pt x="2784617" y="494662"/>
                </a:cubicBezTo>
                <a:close/>
                <a:moveTo>
                  <a:pt x="3063270" y="493711"/>
                </a:moveTo>
                <a:lnTo>
                  <a:pt x="3063270" y="501319"/>
                </a:lnTo>
                <a:lnTo>
                  <a:pt x="2992895" y="501319"/>
                </a:lnTo>
                <a:close/>
                <a:moveTo>
                  <a:pt x="2932031" y="493711"/>
                </a:moveTo>
                <a:lnTo>
                  <a:pt x="2932031" y="506074"/>
                </a:lnTo>
                <a:cubicBezTo>
                  <a:pt x="2915861" y="508928"/>
                  <a:pt x="2906351" y="503697"/>
                  <a:pt x="2893510" y="501319"/>
                </a:cubicBezTo>
                <a:cubicBezTo>
                  <a:pt x="2899694" y="488956"/>
                  <a:pt x="2919190" y="496564"/>
                  <a:pt x="2932031" y="493711"/>
                </a:cubicBezTo>
                <a:close/>
                <a:moveTo>
                  <a:pt x="2777957" y="488955"/>
                </a:moveTo>
                <a:cubicBezTo>
                  <a:pt x="2782239" y="489906"/>
                  <a:pt x="2783666" y="492284"/>
                  <a:pt x="2784141" y="494661"/>
                </a:cubicBezTo>
                <a:cubicBezTo>
                  <a:pt x="2780813" y="494186"/>
                  <a:pt x="2777009" y="493710"/>
                  <a:pt x="2773679" y="493235"/>
                </a:cubicBezTo>
                <a:close/>
                <a:moveTo>
                  <a:pt x="3245869" y="484200"/>
                </a:moveTo>
                <a:lnTo>
                  <a:pt x="3268218" y="488955"/>
                </a:lnTo>
                <a:lnTo>
                  <a:pt x="3239687" y="488955"/>
                </a:lnTo>
                <a:close/>
                <a:moveTo>
                  <a:pt x="9215972" y="471361"/>
                </a:moveTo>
                <a:lnTo>
                  <a:pt x="9228811" y="483724"/>
                </a:lnTo>
                <a:cubicBezTo>
                  <a:pt x="9013877" y="496563"/>
                  <a:pt x="8811782" y="508927"/>
                  <a:pt x="8600652" y="493710"/>
                </a:cubicBezTo>
                <a:close/>
                <a:moveTo>
                  <a:pt x="9590680" y="464228"/>
                </a:moveTo>
                <a:cubicBezTo>
                  <a:pt x="9491297" y="476591"/>
                  <a:pt x="9353397" y="491332"/>
                  <a:pt x="9260671" y="476591"/>
                </a:cubicBezTo>
                <a:close/>
                <a:moveTo>
                  <a:pt x="2307199" y="464228"/>
                </a:moveTo>
                <a:cubicBezTo>
                  <a:pt x="2326221" y="464228"/>
                  <a:pt x="2339060" y="471836"/>
                  <a:pt x="2355227" y="476591"/>
                </a:cubicBezTo>
                <a:cubicBezTo>
                  <a:pt x="2476959" y="491332"/>
                  <a:pt x="2618186" y="468983"/>
                  <a:pt x="2729932" y="501318"/>
                </a:cubicBezTo>
                <a:cubicBezTo>
                  <a:pt x="2736588" y="493710"/>
                  <a:pt x="2748952" y="491332"/>
                  <a:pt x="2746099" y="484200"/>
                </a:cubicBezTo>
                <a:cubicBezTo>
                  <a:pt x="2754182" y="488955"/>
                  <a:pt x="2764169" y="491808"/>
                  <a:pt x="2774155" y="493710"/>
                </a:cubicBezTo>
                <a:lnTo>
                  <a:pt x="2762266" y="506549"/>
                </a:lnTo>
                <a:cubicBezTo>
                  <a:pt x="2627697" y="498941"/>
                  <a:pt x="2470775" y="498941"/>
                  <a:pt x="2332878" y="484200"/>
                </a:cubicBezTo>
                <a:cubicBezTo>
                  <a:pt x="2320040" y="484200"/>
                  <a:pt x="2307199" y="474214"/>
                  <a:pt x="2307199" y="464228"/>
                </a:cubicBezTo>
                <a:close/>
                <a:moveTo>
                  <a:pt x="10277862" y="451746"/>
                </a:moveTo>
                <a:cubicBezTo>
                  <a:pt x="10338787" y="451390"/>
                  <a:pt x="10398108" y="455670"/>
                  <a:pt x="10446135" y="471837"/>
                </a:cubicBezTo>
                <a:lnTo>
                  <a:pt x="10099958" y="459473"/>
                </a:lnTo>
                <a:cubicBezTo>
                  <a:pt x="10154405" y="457096"/>
                  <a:pt x="10216936" y="452103"/>
                  <a:pt x="10277862" y="451746"/>
                </a:cubicBezTo>
                <a:close/>
                <a:moveTo>
                  <a:pt x="2070870" y="451657"/>
                </a:moveTo>
                <a:cubicBezTo>
                  <a:pt x="2116520" y="455847"/>
                  <a:pt x="2162171" y="475284"/>
                  <a:pt x="2207819" y="464228"/>
                </a:cubicBezTo>
                <a:lnTo>
                  <a:pt x="2207819" y="476591"/>
                </a:lnTo>
                <a:lnTo>
                  <a:pt x="2025222" y="454242"/>
                </a:lnTo>
                <a:cubicBezTo>
                  <a:pt x="2040436" y="450557"/>
                  <a:pt x="2055651" y="450260"/>
                  <a:pt x="2070870" y="451657"/>
                </a:cubicBezTo>
                <a:close/>
                <a:moveTo>
                  <a:pt x="3183162" y="449607"/>
                </a:moveTo>
                <a:cubicBezTo>
                  <a:pt x="3189997" y="450201"/>
                  <a:pt x="3196417" y="453292"/>
                  <a:pt x="3201172" y="459473"/>
                </a:cubicBezTo>
                <a:cubicBezTo>
                  <a:pt x="3188334" y="457096"/>
                  <a:pt x="3169313" y="464228"/>
                  <a:pt x="3162656" y="454718"/>
                </a:cubicBezTo>
                <a:cubicBezTo>
                  <a:pt x="3169075" y="450914"/>
                  <a:pt x="3176327" y="449012"/>
                  <a:pt x="3183162" y="449607"/>
                </a:cubicBezTo>
                <a:close/>
                <a:moveTo>
                  <a:pt x="8107066" y="434746"/>
                </a:moveTo>
                <a:cubicBezTo>
                  <a:pt x="8107066" y="441879"/>
                  <a:pt x="8119905" y="447110"/>
                  <a:pt x="8129416" y="447110"/>
                </a:cubicBezTo>
                <a:lnTo>
                  <a:pt x="8138926" y="442355"/>
                </a:lnTo>
                <a:cubicBezTo>
                  <a:pt x="8123234" y="444732"/>
                  <a:pt x="8119905" y="434746"/>
                  <a:pt x="8107066" y="434746"/>
                </a:cubicBezTo>
                <a:close/>
                <a:moveTo>
                  <a:pt x="7491746" y="434746"/>
                </a:moveTo>
                <a:lnTo>
                  <a:pt x="7497928" y="441879"/>
                </a:lnTo>
                <a:lnTo>
                  <a:pt x="7469397" y="441879"/>
                </a:lnTo>
                <a:close/>
                <a:moveTo>
                  <a:pt x="1720887" y="434390"/>
                </a:moveTo>
                <a:cubicBezTo>
                  <a:pt x="1733722" y="434390"/>
                  <a:pt x="1746561" y="436887"/>
                  <a:pt x="1756072" y="441879"/>
                </a:cubicBezTo>
                <a:lnTo>
                  <a:pt x="1717559" y="441879"/>
                </a:lnTo>
                <a:lnTo>
                  <a:pt x="1717559" y="454243"/>
                </a:lnTo>
                <a:lnTo>
                  <a:pt x="1685699" y="441879"/>
                </a:lnTo>
                <a:cubicBezTo>
                  <a:pt x="1695209" y="436887"/>
                  <a:pt x="1708048" y="434390"/>
                  <a:pt x="1720887" y="434390"/>
                </a:cubicBezTo>
                <a:close/>
                <a:moveTo>
                  <a:pt x="9389417" y="416736"/>
                </a:moveTo>
                <a:cubicBezTo>
                  <a:pt x="9432690" y="416439"/>
                  <a:pt x="9475130" y="418341"/>
                  <a:pt x="9506989" y="429516"/>
                </a:cubicBezTo>
                <a:cubicBezTo>
                  <a:pt x="9446123" y="427138"/>
                  <a:pt x="9331047" y="437124"/>
                  <a:pt x="9266853" y="417152"/>
                </a:cubicBezTo>
                <a:cubicBezTo>
                  <a:pt x="9302041" y="419530"/>
                  <a:pt x="9346145" y="417033"/>
                  <a:pt x="9389417" y="416736"/>
                </a:cubicBezTo>
                <a:close/>
                <a:moveTo>
                  <a:pt x="7382853" y="412397"/>
                </a:moveTo>
                <a:lnTo>
                  <a:pt x="7382853" y="429516"/>
                </a:lnTo>
                <a:cubicBezTo>
                  <a:pt x="7321986" y="414775"/>
                  <a:pt x="7264449" y="459473"/>
                  <a:pt x="7200254" y="434746"/>
                </a:cubicBezTo>
                <a:close/>
                <a:moveTo>
                  <a:pt x="8376208" y="404789"/>
                </a:moveTo>
                <a:lnTo>
                  <a:pt x="8414726" y="404789"/>
                </a:lnTo>
                <a:lnTo>
                  <a:pt x="8369551" y="412397"/>
                </a:lnTo>
                <a:close/>
                <a:moveTo>
                  <a:pt x="6793211" y="404789"/>
                </a:moveTo>
                <a:lnTo>
                  <a:pt x="6783700" y="412397"/>
                </a:lnTo>
                <a:lnTo>
                  <a:pt x="6767533" y="412397"/>
                </a:lnTo>
                <a:close/>
                <a:moveTo>
                  <a:pt x="7523606" y="400034"/>
                </a:moveTo>
                <a:cubicBezTo>
                  <a:pt x="7507438" y="429516"/>
                  <a:pt x="7446572" y="417153"/>
                  <a:pt x="7414712" y="412397"/>
                </a:cubicBezTo>
                <a:cubicBezTo>
                  <a:pt x="7456558" y="400034"/>
                  <a:pt x="7478907" y="410020"/>
                  <a:pt x="7523606" y="400034"/>
                </a:cubicBezTo>
                <a:close/>
                <a:moveTo>
                  <a:pt x="7699821" y="381830"/>
                </a:moveTo>
                <a:cubicBezTo>
                  <a:pt x="7712593" y="381993"/>
                  <a:pt x="7725343" y="383509"/>
                  <a:pt x="7738063" y="387194"/>
                </a:cubicBezTo>
                <a:cubicBezTo>
                  <a:pt x="7690036" y="401935"/>
                  <a:pt x="7654848" y="381964"/>
                  <a:pt x="7613003" y="404313"/>
                </a:cubicBezTo>
                <a:cubicBezTo>
                  <a:pt x="7600639" y="404789"/>
                  <a:pt x="7581619" y="407166"/>
                  <a:pt x="7584472" y="394803"/>
                </a:cubicBezTo>
                <a:cubicBezTo>
                  <a:pt x="7622989" y="393020"/>
                  <a:pt x="7661505" y="381340"/>
                  <a:pt x="7699821" y="381830"/>
                </a:cubicBezTo>
                <a:close/>
                <a:moveTo>
                  <a:pt x="7876440" y="375307"/>
                </a:moveTo>
                <a:lnTo>
                  <a:pt x="7882622" y="382440"/>
                </a:lnTo>
                <a:lnTo>
                  <a:pt x="7799406" y="382440"/>
                </a:lnTo>
                <a:close/>
                <a:moveTo>
                  <a:pt x="8282561" y="371087"/>
                </a:moveTo>
                <a:cubicBezTo>
                  <a:pt x="8300482" y="366183"/>
                  <a:pt x="8324021" y="378398"/>
                  <a:pt x="8331510" y="387670"/>
                </a:cubicBezTo>
                <a:lnTo>
                  <a:pt x="8267315" y="382439"/>
                </a:lnTo>
                <a:cubicBezTo>
                  <a:pt x="8271238" y="376258"/>
                  <a:pt x="8276588" y="372721"/>
                  <a:pt x="8282561" y="371087"/>
                </a:cubicBezTo>
                <a:close/>
                <a:moveTo>
                  <a:pt x="4216857" y="365321"/>
                </a:moveTo>
                <a:lnTo>
                  <a:pt x="4239208" y="365321"/>
                </a:lnTo>
                <a:lnTo>
                  <a:pt x="4207347" y="370076"/>
                </a:lnTo>
                <a:close/>
                <a:moveTo>
                  <a:pt x="8002733" y="363538"/>
                </a:moveTo>
                <a:cubicBezTo>
                  <a:pt x="8011367" y="363122"/>
                  <a:pt x="8020402" y="363538"/>
                  <a:pt x="8030031" y="365321"/>
                </a:cubicBezTo>
                <a:lnTo>
                  <a:pt x="8030031" y="387670"/>
                </a:lnTo>
                <a:lnTo>
                  <a:pt x="8023850" y="387670"/>
                </a:lnTo>
                <a:cubicBezTo>
                  <a:pt x="8007682" y="350580"/>
                  <a:pt x="7956326" y="387670"/>
                  <a:pt x="7930648" y="375307"/>
                </a:cubicBezTo>
                <a:cubicBezTo>
                  <a:pt x="7954543" y="373524"/>
                  <a:pt x="7976832" y="364786"/>
                  <a:pt x="8002733" y="363538"/>
                </a:cubicBezTo>
                <a:close/>
                <a:moveTo>
                  <a:pt x="8089754" y="363271"/>
                </a:moveTo>
                <a:lnTo>
                  <a:pt x="8090253" y="363330"/>
                </a:lnTo>
                <a:lnTo>
                  <a:pt x="8061891" y="365321"/>
                </a:lnTo>
                <a:cubicBezTo>
                  <a:pt x="8071520" y="363419"/>
                  <a:pt x="8080763" y="362914"/>
                  <a:pt x="8089754" y="363271"/>
                </a:cubicBezTo>
                <a:close/>
                <a:moveTo>
                  <a:pt x="9622539" y="357713"/>
                </a:moveTo>
                <a:lnTo>
                  <a:pt x="9622539" y="365321"/>
                </a:lnTo>
                <a:lnTo>
                  <a:pt x="9513646" y="365321"/>
                </a:lnTo>
                <a:close/>
                <a:moveTo>
                  <a:pt x="8266840" y="357713"/>
                </a:moveTo>
                <a:cubicBezTo>
                  <a:pt x="8272546" y="396230"/>
                  <a:pt x="8202644" y="379111"/>
                  <a:pt x="8161275" y="380538"/>
                </a:cubicBezTo>
                <a:cubicBezTo>
                  <a:pt x="8163652" y="379587"/>
                  <a:pt x="8166029" y="378160"/>
                  <a:pt x="8167456" y="375307"/>
                </a:cubicBezTo>
                <a:cubicBezTo>
                  <a:pt x="8150100" y="373881"/>
                  <a:pt x="8133338" y="369482"/>
                  <a:pt x="8116100" y="366391"/>
                </a:cubicBezTo>
                <a:lnTo>
                  <a:pt x="8090253" y="363330"/>
                </a:lnTo>
                <a:lnTo>
                  <a:pt x="8166862" y="357951"/>
                </a:lnTo>
                <a:cubicBezTo>
                  <a:pt x="8202882" y="357951"/>
                  <a:pt x="8238071" y="359140"/>
                  <a:pt x="8266840" y="357713"/>
                </a:cubicBezTo>
                <a:close/>
                <a:moveTo>
                  <a:pt x="5431331" y="352957"/>
                </a:moveTo>
                <a:lnTo>
                  <a:pt x="5476028" y="352957"/>
                </a:lnTo>
                <a:lnTo>
                  <a:pt x="5399471" y="370076"/>
                </a:lnTo>
                <a:close/>
                <a:moveTo>
                  <a:pt x="9944040" y="346739"/>
                </a:moveTo>
                <a:cubicBezTo>
                  <a:pt x="9951329" y="344666"/>
                  <a:pt x="9959086" y="352958"/>
                  <a:pt x="9968716" y="352958"/>
                </a:cubicBezTo>
                <a:lnTo>
                  <a:pt x="9936856" y="352958"/>
                </a:lnTo>
                <a:cubicBezTo>
                  <a:pt x="9939233" y="349273"/>
                  <a:pt x="9941611" y="347430"/>
                  <a:pt x="9944040" y="346739"/>
                </a:cubicBezTo>
                <a:close/>
                <a:moveTo>
                  <a:pt x="862104" y="345349"/>
                </a:moveTo>
                <a:cubicBezTo>
                  <a:pt x="881125" y="360090"/>
                  <a:pt x="926299" y="340594"/>
                  <a:pt x="932481" y="365321"/>
                </a:cubicBezTo>
                <a:cubicBezTo>
                  <a:pt x="906803" y="360090"/>
                  <a:pt x="871614" y="365321"/>
                  <a:pt x="862104" y="345349"/>
                </a:cubicBezTo>
                <a:close/>
                <a:moveTo>
                  <a:pt x="10228349" y="340594"/>
                </a:moveTo>
                <a:lnTo>
                  <a:pt x="10061442" y="352957"/>
                </a:lnTo>
                <a:lnTo>
                  <a:pt x="10068099" y="345349"/>
                </a:lnTo>
                <a:close/>
                <a:moveTo>
                  <a:pt x="778890" y="328230"/>
                </a:moveTo>
                <a:lnTo>
                  <a:pt x="794582" y="328230"/>
                </a:lnTo>
                <a:lnTo>
                  <a:pt x="807421" y="335363"/>
                </a:lnTo>
                <a:close/>
                <a:moveTo>
                  <a:pt x="604145" y="327814"/>
                </a:moveTo>
                <a:cubicBezTo>
                  <a:pt x="630202" y="329241"/>
                  <a:pt x="653115" y="351531"/>
                  <a:pt x="679507" y="340118"/>
                </a:cubicBezTo>
                <a:lnTo>
                  <a:pt x="653829" y="357237"/>
                </a:lnTo>
                <a:lnTo>
                  <a:pt x="708038" y="382439"/>
                </a:lnTo>
                <a:cubicBezTo>
                  <a:pt x="672849" y="372453"/>
                  <a:pt x="605326" y="365321"/>
                  <a:pt x="576795" y="335363"/>
                </a:cubicBezTo>
                <a:cubicBezTo>
                  <a:pt x="586425" y="329181"/>
                  <a:pt x="595459" y="327339"/>
                  <a:pt x="604145" y="327814"/>
                </a:cubicBezTo>
                <a:close/>
                <a:moveTo>
                  <a:pt x="5569231" y="323000"/>
                </a:moveTo>
                <a:cubicBezTo>
                  <a:pt x="5572558" y="340594"/>
                  <a:pt x="5543551" y="332986"/>
                  <a:pt x="5530712" y="335364"/>
                </a:cubicBezTo>
                <a:cubicBezTo>
                  <a:pt x="5540223" y="323000"/>
                  <a:pt x="5553063" y="320623"/>
                  <a:pt x="5569231" y="323000"/>
                </a:cubicBezTo>
                <a:close/>
                <a:moveTo>
                  <a:pt x="1076564" y="315867"/>
                </a:moveTo>
                <a:cubicBezTo>
                  <a:pt x="1111752" y="325853"/>
                  <a:pt x="1153597" y="313489"/>
                  <a:pt x="1179276" y="340594"/>
                </a:cubicBezTo>
                <a:cubicBezTo>
                  <a:pt x="1144087" y="332986"/>
                  <a:pt x="1098913" y="332986"/>
                  <a:pt x="1076564" y="315867"/>
                </a:cubicBezTo>
                <a:close/>
                <a:moveTo>
                  <a:pt x="4514535" y="311112"/>
                </a:moveTo>
                <a:cubicBezTo>
                  <a:pt x="4495514" y="325853"/>
                  <a:pt x="4441303" y="330608"/>
                  <a:pt x="4421807" y="328231"/>
                </a:cubicBezTo>
                <a:close/>
                <a:moveTo>
                  <a:pt x="9715742" y="305881"/>
                </a:moveTo>
                <a:lnTo>
                  <a:pt x="9584023" y="315867"/>
                </a:lnTo>
                <a:lnTo>
                  <a:pt x="9590680" y="310636"/>
                </a:lnTo>
                <a:close/>
                <a:moveTo>
                  <a:pt x="9744272" y="298273"/>
                </a:moveTo>
                <a:lnTo>
                  <a:pt x="9920689" y="310636"/>
                </a:lnTo>
                <a:lnTo>
                  <a:pt x="9738090" y="305881"/>
                </a:lnTo>
                <a:close/>
                <a:moveTo>
                  <a:pt x="5678125" y="298273"/>
                </a:moveTo>
                <a:cubicBezTo>
                  <a:pt x="5684306" y="305881"/>
                  <a:pt x="5692396" y="309210"/>
                  <a:pt x="5700952" y="309685"/>
                </a:cubicBezTo>
                <a:cubicBezTo>
                  <a:pt x="5678601" y="316343"/>
                  <a:pt x="5650544" y="329182"/>
                  <a:pt x="5630100" y="323000"/>
                </a:cubicBezTo>
                <a:cubicBezTo>
                  <a:pt x="5646264" y="315392"/>
                  <a:pt x="5678125" y="313014"/>
                  <a:pt x="5678125" y="298273"/>
                </a:cubicBezTo>
                <a:close/>
                <a:moveTo>
                  <a:pt x="4723284" y="276399"/>
                </a:moveTo>
                <a:lnTo>
                  <a:pt x="4652432" y="285909"/>
                </a:lnTo>
                <a:lnTo>
                  <a:pt x="4662418" y="281154"/>
                </a:lnTo>
                <a:close/>
                <a:moveTo>
                  <a:pt x="6668150" y="275924"/>
                </a:moveTo>
                <a:cubicBezTo>
                  <a:pt x="6655787" y="280679"/>
                  <a:pt x="6640570" y="281154"/>
                  <a:pt x="6631060" y="292091"/>
                </a:cubicBezTo>
                <a:cubicBezTo>
                  <a:pt x="6630109" y="292091"/>
                  <a:pt x="6628682" y="292091"/>
                  <a:pt x="6627732" y="292091"/>
                </a:cubicBezTo>
                <a:cubicBezTo>
                  <a:pt x="6624403" y="288762"/>
                  <a:pt x="6619172" y="284007"/>
                  <a:pt x="6613466" y="286385"/>
                </a:cubicBezTo>
                <a:cubicBezTo>
                  <a:pt x="6617270" y="289714"/>
                  <a:pt x="6622025" y="291616"/>
                  <a:pt x="6627732" y="292091"/>
                </a:cubicBezTo>
                <a:cubicBezTo>
                  <a:pt x="6628682" y="292567"/>
                  <a:pt x="6629158" y="293042"/>
                  <a:pt x="6629634" y="293518"/>
                </a:cubicBezTo>
                <a:cubicBezTo>
                  <a:pt x="6630109" y="293042"/>
                  <a:pt x="6630585" y="292567"/>
                  <a:pt x="6631060" y="292091"/>
                </a:cubicBezTo>
                <a:cubicBezTo>
                  <a:pt x="6645326" y="292091"/>
                  <a:pt x="6661493" y="285909"/>
                  <a:pt x="6668150" y="275924"/>
                </a:cubicBezTo>
                <a:close/>
                <a:moveTo>
                  <a:pt x="6717664" y="275864"/>
                </a:moveTo>
                <a:cubicBezTo>
                  <a:pt x="6714157" y="276875"/>
                  <a:pt x="6710709" y="279728"/>
                  <a:pt x="6706667" y="281630"/>
                </a:cubicBezTo>
                <a:cubicBezTo>
                  <a:pt x="6698108" y="282105"/>
                  <a:pt x="6689548" y="281630"/>
                  <a:pt x="6684318" y="276399"/>
                </a:cubicBezTo>
                <a:lnTo>
                  <a:pt x="6690500" y="281154"/>
                </a:lnTo>
                <a:cubicBezTo>
                  <a:pt x="6697157" y="284958"/>
                  <a:pt x="6702388" y="283532"/>
                  <a:pt x="6706667" y="281630"/>
                </a:cubicBezTo>
                <a:cubicBezTo>
                  <a:pt x="6714752" y="281154"/>
                  <a:pt x="6722835" y="280203"/>
                  <a:pt x="6729017" y="281154"/>
                </a:cubicBezTo>
                <a:cubicBezTo>
                  <a:pt x="6724737" y="275686"/>
                  <a:pt x="6721171" y="274854"/>
                  <a:pt x="6717664" y="275864"/>
                </a:cubicBezTo>
                <a:close/>
                <a:moveTo>
                  <a:pt x="5826722" y="268033"/>
                </a:moveTo>
                <a:cubicBezTo>
                  <a:pt x="5838609" y="267750"/>
                  <a:pt x="5850260" y="271287"/>
                  <a:pt x="5860721" y="281154"/>
                </a:cubicBezTo>
                <a:lnTo>
                  <a:pt x="5738989" y="305881"/>
                </a:lnTo>
                <a:cubicBezTo>
                  <a:pt x="5753254" y="304098"/>
                  <a:pt x="5791058" y="268880"/>
                  <a:pt x="5826722" y="268033"/>
                </a:cubicBezTo>
                <a:close/>
                <a:moveTo>
                  <a:pt x="6822218" y="246917"/>
                </a:moveTo>
                <a:lnTo>
                  <a:pt x="6761352" y="276399"/>
                </a:lnTo>
                <a:cubicBezTo>
                  <a:pt x="6764205" y="278777"/>
                  <a:pt x="6815561" y="271168"/>
                  <a:pt x="6822218" y="246917"/>
                </a:cubicBezTo>
                <a:close/>
                <a:moveTo>
                  <a:pt x="5959629" y="246917"/>
                </a:moveTo>
                <a:cubicBezTo>
                  <a:pt x="5969615" y="271168"/>
                  <a:pt x="5931098" y="261183"/>
                  <a:pt x="5914930" y="264036"/>
                </a:cubicBezTo>
                <a:close/>
                <a:moveTo>
                  <a:pt x="9104760" y="239190"/>
                </a:moveTo>
                <a:cubicBezTo>
                  <a:pt x="9111596" y="239190"/>
                  <a:pt x="9118016" y="240498"/>
                  <a:pt x="9122771" y="246917"/>
                </a:cubicBezTo>
                <a:cubicBezTo>
                  <a:pt x="9109931" y="244064"/>
                  <a:pt x="9084253" y="251672"/>
                  <a:pt x="9084253" y="239309"/>
                </a:cubicBezTo>
                <a:cubicBezTo>
                  <a:pt x="9090672" y="240498"/>
                  <a:pt x="9097924" y="239190"/>
                  <a:pt x="9104760" y="239190"/>
                </a:cubicBezTo>
                <a:close/>
                <a:moveTo>
                  <a:pt x="5261570" y="204596"/>
                </a:moveTo>
                <a:lnTo>
                  <a:pt x="5267752" y="216959"/>
                </a:lnTo>
                <a:cubicBezTo>
                  <a:pt x="5252059" y="216959"/>
                  <a:pt x="5229235" y="209351"/>
                  <a:pt x="5216871" y="221715"/>
                </a:cubicBezTo>
                <a:cubicBezTo>
                  <a:pt x="5223053" y="201743"/>
                  <a:pt x="5248733" y="216959"/>
                  <a:pt x="5261570" y="204596"/>
                </a:cubicBezTo>
                <a:close/>
                <a:moveTo>
                  <a:pt x="5410408" y="185575"/>
                </a:moveTo>
                <a:cubicBezTo>
                  <a:pt x="5412309" y="185575"/>
                  <a:pt x="5414687" y="185575"/>
                  <a:pt x="5416589" y="185575"/>
                </a:cubicBezTo>
                <a:cubicBezTo>
                  <a:pt x="5416113" y="186051"/>
                  <a:pt x="5415638" y="186526"/>
                  <a:pt x="5415162" y="187002"/>
                </a:cubicBezTo>
                <a:close/>
                <a:moveTo>
                  <a:pt x="5431330" y="167030"/>
                </a:moveTo>
                <a:lnTo>
                  <a:pt x="5469846" y="167030"/>
                </a:lnTo>
                <a:cubicBezTo>
                  <a:pt x="5457007" y="178918"/>
                  <a:pt x="5435133" y="185575"/>
                  <a:pt x="5416589" y="185575"/>
                </a:cubicBezTo>
                <a:cubicBezTo>
                  <a:pt x="5421344" y="179393"/>
                  <a:pt x="5434183" y="176540"/>
                  <a:pt x="5431330" y="167030"/>
                </a:cubicBezTo>
                <a:close/>
                <a:moveTo>
                  <a:pt x="6388367" y="144087"/>
                </a:moveTo>
                <a:cubicBezTo>
                  <a:pt x="6408161" y="145632"/>
                  <a:pt x="6428964" y="152051"/>
                  <a:pt x="6450838" y="149911"/>
                </a:cubicBezTo>
                <a:cubicBezTo>
                  <a:pt x="6382364" y="172736"/>
                  <a:pt x="6298197" y="193184"/>
                  <a:pt x="6216408" y="196988"/>
                </a:cubicBezTo>
                <a:cubicBezTo>
                  <a:pt x="6254925" y="187002"/>
                  <a:pt x="6286785" y="169883"/>
                  <a:pt x="6331959" y="167506"/>
                </a:cubicBezTo>
                <a:cubicBezTo>
                  <a:pt x="6349791" y="145870"/>
                  <a:pt x="6368574" y="142541"/>
                  <a:pt x="6388367" y="144087"/>
                </a:cubicBezTo>
                <a:close/>
                <a:moveTo>
                  <a:pt x="5652449" y="132793"/>
                </a:moveTo>
                <a:lnTo>
                  <a:pt x="5623445" y="145156"/>
                </a:lnTo>
                <a:lnTo>
                  <a:pt x="5623445" y="137548"/>
                </a:lnTo>
                <a:close/>
                <a:moveTo>
                  <a:pt x="6546418" y="127562"/>
                </a:moveTo>
                <a:lnTo>
                  <a:pt x="6514558" y="137548"/>
                </a:lnTo>
                <a:lnTo>
                  <a:pt x="6514558" y="132793"/>
                </a:lnTo>
                <a:close/>
                <a:moveTo>
                  <a:pt x="1330671" y="107650"/>
                </a:moveTo>
                <a:cubicBezTo>
                  <a:pt x="1343094" y="107353"/>
                  <a:pt x="1353558" y="109255"/>
                  <a:pt x="1355220" y="120430"/>
                </a:cubicBezTo>
                <a:cubicBezTo>
                  <a:pt x="1336199" y="110444"/>
                  <a:pt x="1304339" y="120430"/>
                  <a:pt x="1294353" y="108066"/>
                </a:cubicBezTo>
                <a:cubicBezTo>
                  <a:pt x="1303863" y="110444"/>
                  <a:pt x="1318248" y="107947"/>
                  <a:pt x="1330671" y="107650"/>
                </a:cubicBezTo>
                <a:close/>
                <a:moveTo>
                  <a:pt x="7975348" y="98080"/>
                </a:moveTo>
                <a:cubicBezTo>
                  <a:pt x="7936831" y="90947"/>
                  <a:pt x="7930649" y="132793"/>
                  <a:pt x="7892132" y="108066"/>
                </a:cubicBezTo>
                <a:cubicBezTo>
                  <a:pt x="7715715" y="152764"/>
                  <a:pt x="7475579" y="142779"/>
                  <a:pt x="7267303" y="187477"/>
                </a:cubicBezTo>
                <a:cubicBezTo>
                  <a:pt x="7174577" y="204596"/>
                  <a:pt x="7081375" y="224568"/>
                  <a:pt x="6998160" y="216959"/>
                </a:cubicBezTo>
                <a:cubicBezTo>
                  <a:pt x="6988649" y="221715"/>
                  <a:pt x="6981992" y="234078"/>
                  <a:pt x="6969153" y="234078"/>
                </a:cubicBezTo>
                <a:cubicBezTo>
                  <a:pt x="6946804" y="216484"/>
                  <a:pt x="6952986" y="216484"/>
                  <a:pt x="6930636" y="226470"/>
                </a:cubicBezTo>
                <a:cubicBezTo>
                  <a:pt x="6935867" y="240260"/>
                  <a:pt x="6921126" y="245015"/>
                  <a:pt x="6902105" y="247868"/>
                </a:cubicBezTo>
                <a:cubicBezTo>
                  <a:pt x="7253988" y="196988"/>
                  <a:pt x="7601591" y="150387"/>
                  <a:pt x="7968691" y="115674"/>
                </a:cubicBezTo>
                <a:cubicBezTo>
                  <a:pt x="7959180" y="115674"/>
                  <a:pt x="7949670" y="115674"/>
                  <a:pt x="7946341" y="108066"/>
                </a:cubicBezTo>
                <a:close/>
                <a:moveTo>
                  <a:pt x="6758022" y="83815"/>
                </a:moveTo>
                <a:cubicBezTo>
                  <a:pt x="6727589" y="99983"/>
                  <a:pt x="6680513" y="118528"/>
                  <a:pt x="6645800" y="102836"/>
                </a:cubicBezTo>
                <a:cubicBezTo>
                  <a:pt x="6668149" y="82864"/>
                  <a:pt x="6690499" y="117577"/>
                  <a:pt x="6716177" y="98081"/>
                </a:cubicBezTo>
                <a:lnTo>
                  <a:pt x="6716177" y="85717"/>
                </a:lnTo>
                <a:cubicBezTo>
                  <a:pt x="6728540" y="83815"/>
                  <a:pt x="6745184" y="87619"/>
                  <a:pt x="6758022" y="83815"/>
                </a:cubicBezTo>
                <a:close/>
                <a:moveTo>
                  <a:pt x="5998622" y="73353"/>
                </a:moveTo>
                <a:lnTo>
                  <a:pt x="5991964" y="85716"/>
                </a:lnTo>
                <a:lnTo>
                  <a:pt x="5969615" y="78108"/>
                </a:lnTo>
                <a:close/>
                <a:moveTo>
                  <a:pt x="8244966" y="68122"/>
                </a:moveTo>
                <a:lnTo>
                  <a:pt x="8244966" y="85716"/>
                </a:lnTo>
                <a:cubicBezTo>
                  <a:pt x="8232127" y="83339"/>
                  <a:pt x="8206449" y="90471"/>
                  <a:pt x="8206449" y="78108"/>
                </a:cubicBezTo>
                <a:close/>
                <a:moveTo>
                  <a:pt x="9369564" y="60990"/>
                </a:moveTo>
                <a:lnTo>
                  <a:pt x="9369564" y="73353"/>
                </a:lnTo>
                <a:lnTo>
                  <a:pt x="9446599" y="73353"/>
                </a:lnTo>
                <a:close/>
                <a:moveTo>
                  <a:pt x="9252706" y="57067"/>
                </a:moveTo>
                <a:cubicBezTo>
                  <a:pt x="9221917" y="54333"/>
                  <a:pt x="9191484" y="56235"/>
                  <a:pt x="9176980" y="68598"/>
                </a:cubicBezTo>
                <a:cubicBezTo>
                  <a:pt x="9222154" y="78108"/>
                  <a:pt x="9289202" y="70975"/>
                  <a:pt x="9330572" y="73353"/>
                </a:cubicBezTo>
                <a:cubicBezTo>
                  <a:pt x="9314643" y="67172"/>
                  <a:pt x="9283496" y="59801"/>
                  <a:pt x="9252706" y="57067"/>
                </a:cubicBezTo>
                <a:close/>
                <a:moveTo>
                  <a:pt x="9107079" y="56235"/>
                </a:moveTo>
                <a:cubicBezTo>
                  <a:pt x="9108506" y="58613"/>
                  <a:pt x="9109932" y="60515"/>
                  <a:pt x="9111359" y="61941"/>
                </a:cubicBezTo>
                <a:cubicBezTo>
                  <a:pt x="9104701" y="60990"/>
                  <a:pt x="9098044" y="62892"/>
                  <a:pt x="9090911" y="68598"/>
                </a:cubicBezTo>
                <a:close/>
                <a:moveTo>
                  <a:pt x="10099958" y="43872"/>
                </a:moveTo>
                <a:cubicBezTo>
                  <a:pt x="10112797" y="40543"/>
                  <a:pt x="10119930" y="45774"/>
                  <a:pt x="10128965" y="48627"/>
                </a:cubicBezTo>
                <a:cubicBezTo>
                  <a:pt x="10115650" y="49102"/>
                  <a:pt x="10102336" y="50529"/>
                  <a:pt x="10099958" y="43872"/>
                </a:cubicBezTo>
                <a:close/>
                <a:moveTo>
                  <a:pt x="9782788" y="26277"/>
                </a:moveTo>
                <a:lnTo>
                  <a:pt x="9792298" y="31508"/>
                </a:lnTo>
                <a:lnTo>
                  <a:pt x="9622539" y="31508"/>
                </a:lnTo>
                <a:close/>
                <a:moveTo>
                  <a:pt x="9019465" y="23186"/>
                </a:moveTo>
                <a:cubicBezTo>
                  <a:pt x="9142029" y="23186"/>
                  <a:pt x="9261384" y="28179"/>
                  <a:pt x="9381452" y="38165"/>
                </a:cubicBezTo>
                <a:cubicBezTo>
                  <a:pt x="9435661" y="75255"/>
                  <a:pt x="9483689" y="60514"/>
                  <a:pt x="9551212" y="72878"/>
                </a:cubicBezTo>
                <a:cubicBezTo>
                  <a:pt x="9609225" y="75731"/>
                  <a:pt x="9679602" y="95227"/>
                  <a:pt x="9727630" y="78108"/>
                </a:cubicBezTo>
                <a:lnTo>
                  <a:pt x="9727630" y="90947"/>
                </a:lnTo>
                <a:cubicBezTo>
                  <a:pt x="9823684" y="105688"/>
                  <a:pt x="9938759" y="85717"/>
                  <a:pt x="10028631" y="108066"/>
                </a:cubicBezTo>
                <a:cubicBezTo>
                  <a:pt x="9954927" y="118052"/>
                  <a:pt x="9830341" y="90947"/>
                  <a:pt x="9727630" y="108066"/>
                </a:cubicBezTo>
                <a:cubicBezTo>
                  <a:pt x="9730958" y="120905"/>
                  <a:pt x="9724776" y="128038"/>
                  <a:pt x="9721448" y="138023"/>
                </a:cubicBezTo>
                <a:cubicBezTo>
                  <a:pt x="9532192" y="118527"/>
                  <a:pt x="9369089" y="155618"/>
                  <a:pt x="9189343" y="133268"/>
                </a:cubicBezTo>
                <a:cubicBezTo>
                  <a:pt x="9144645" y="150387"/>
                  <a:pt x="9112785" y="98556"/>
                  <a:pt x="9083779" y="133268"/>
                </a:cubicBezTo>
                <a:cubicBezTo>
                  <a:pt x="8872649" y="123282"/>
                  <a:pt x="8622527" y="150387"/>
                  <a:pt x="8414250" y="145632"/>
                </a:cubicBezTo>
                <a:cubicBezTo>
                  <a:pt x="8324853" y="145632"/>
                  <a:pt x="8238309" y="165128"/>
                  <a:pt x="8161275" y="175114"/>
                </a:cubicBezTo>
                <a:cubicBezTo>
                  <a:pt x="7593983" y="187477"/>
                  <a:pt x="6994831" y="279252"/>
                  <a:pt x="6459874" y="370551"/>
                </a:cubicBezTo>
                <a:cubicBezTo>
                  <a:pt x="6344798" y="397656"/>
                  <a:pt x="6210228" y="385293"/>
                  <a:pt x="6107516" y="434746"/>
                </a:cubicBezTo>
                <a:cubicBezTo>
                  <a:pt x="6020972" y="407642"/>
                  <a:pt x="5962958" y="484200"/>
                  <a:pt x="5883071" y="471837"/>
                </a:cubicBezTo>
                <a:cubicBezTo>
                  <a:pt x="5803184" y="498941"/>
                  <a:pt x="5678128" y="461851"/>
                  <a:pt x="5630100" y="523668"/>
                </a:cubicBezTo>
                <a:cubicBezTo>
                  <a:pt x="5607752" y="538885"/>
                  <a:pt x="5534042" y="541262"/>
                  <a:pt x="5537370" y="531276"/>
                </a:cubicBezTo>
                <a:cubicBezTo>
                  <a:pt x="5422296" y="558381"/>
                  <a:pt x="5284395" y="593094"/>
                  <a:pt x="5162664" y="637792"/>
                </a:cubicBezTo>
                <a:cubicBezTo>
                  <a:pt x="5165992" y="644925"/>
                  <a:pt x="5175502" y="642547"/>
                  <a:pt x="5185013" y="642547"/>
                </a:cubicBezTo>
                <a:lnTo>
                  <a:pt x="5140313" y="654911"/>
                </a:lnTo>
                <a:lnTo>
                  <a:pt x="5162664" y="642547"/>
                </a:lnTo>
                <a:cubicBezTo>
                  <a:pt x="5136985" y="634939"/>
                  <a:pt x="5101797" y="644925"/>
                  <a:pt x="5076120" y="654911"/>
                </a:cubicBezTo>
                <a:cubicBezTo>
                  <a:pt x="5082302" y="667274"/>
                  <a:pt x="5120818" y="660142"/>
                  <a:pt x="5107980" y="662519"/>
                </a:cubicBezTo>
                <a:lnTo>
                  <a:pt x="5047116" y="679638"/>
                </a:lnTo>
                <a:lnTo>
                  <a:pt x="5053296" y="662519"/>
                </a:lnTo>
                <a:cubicBezTo>
                  <a:pt x="4559706" y="781399"/>
                  <a:pt x="4040444" y="905033"/>
                  <a:pt x="3515026" y="969228"/>
                </a:cubicBezTo>
                <a:cubicBezTo>
                  <a:pt x="3486494" y="978738"/>
                  <a:pt x="3438466" y="971605"/>
                  <a:pt x="3422299" y="998710"/>
                </a:cubicBezTo>
                <a:lnTo>
                  <a:pt x="3378075" y="992528"/>
                </a:lnTo>
                <a:cubicBezTo>
                  <a:pt x="3297712" y="1031996"/>
                  <a:pt x="3179307" y="1004892"/>
                  <a:pt x="3092765" y="1022010"/>
                </a:cubicBezTo>
                <a:lnTo>
                  <a:pt x="3092765" y="1031996"/>
                </a:lnTo>
                <a:cubicBezTo>
                  <a:pt x="3071841" y="1020584"/>
                  <a:pt x="3049967" y="1027241"/>
                  <a:pt x="3029994" y="1034374"/>
                </a:cubicBezTo>
                <a:cubicBezTo>
                  <a:pt x="3030946" y="1033898"/>
                  <a:pt x="3031421" y="1032947"/>
                  <a:pt x="3031896" y="1031996"/>
                </a:cubicBezTo>
                <a:cubicBezTo>
                  <a:pt x="3022387" y="1022010"/>
                  <a:pt x="3009548" y="1019633"/>
                  <a:pt x="2993380" y="1022010"/>
                </a:cubicBezTo>
                <a:cubicBezTo>
                  <a:pt x="2973884" y="1019633"/>
                  <a:pt x="2977214" y="1034374"/>
                  <a:pt x="2977214" y="1044360"/>
                </a:cubicBezTo>
                <a:cubicBezTo>
                  <a:pt x="2791284" y="1029619"/>
                  <a:pt x="2560658" y="1051968"/>
                  <a:pt x="2400412" y="1027241"/>
                </a:cubicBezTo>
                <a:cubicBezTo>
                  <a:pt x="2380915" y="1054345"/>
                  <a:pt x="2336215" y="1012500"/>
                  <a:pt x="2307206" y="1027241"/>
                </a:cubicBezTo>
                <a:cubicBezTo>
                  <a:pt x="2240162" y="1024863"/>
                  <a:pt x="2144105" y="1005367"/>
                  <a:pt x="2076586" y="1022486"/>
                </a:cubicBezTo>
                <a:cubicBezTo>
                  <a:pt x="2086098" y="1037227"/>
                  <a:pt x="2105591" y="1032472"/>
                  <a:pt x="2124611" y="1032472"/>
                </a:cubicBezTo>
                <a:lnTo>
                  <a:pt x="2115101" y="1061954"/>
                </a:lnTo>
                <a:cubicBezTo>
                  <a:pt x="2131267" y="1076695"/>
                  <a:pt x="2182144" y="1059576"/>
                  <a:pt x="2163131" y="1086681"/>
                </a:cubicBezTo>
                <a:cubicBezTo>
                  <a:pt x="2175967" y="1079072"/>
                  <a:pt x="2192132" y="1079072"/>
                  <a:pt x="2201645" y="1091436"/>
                </a:cubicBezTo>
                <a:cubicBezTo>
                  <a:pt x="2217813" y="1051968"/>
                  <a:pt x="2282006" y="1093813"/>
                  <a:pt x="2301025" y="1081450"/>
                </a:cubicBezTo>
                <a:cubicBezTo>
                  <a:pt x="2467934" y="1123771"/>
                  <a:pt x="2705214" y="1096191"/>
                  <a:pt x="2833135" y="1103799"/>
                </a:cubicBezTo>
                <a:lnTo>
                  <a:pt x="2801271" y="1116163"/>
                </a:lnTo>
                <a:cubicBezTo>
                  <a:pt x="3185966" y="1106177"/>
                  <a:pt x="3544983" y="1071464"/>
                  <a:pt x="3910150" y="1009647"/>
                </a:cubicBezTo>
                <a:cubicBezTo>
                  <a:pt x="3814129" y="997283"/>
                  <a:pt x="3701905" y="1029143"/>
                  <a:pt x="3593011" y="1026765"/>
                </a:cubicBezTo>
                <a:lnTo>
                  <a:pt x="3593011" y="1022010"/>
                </a:lnTo>
                <a:cubicBezTo>
                  <a:pt x="3682409" y="1019633"/>
                  <a:pt x="3788450" y="1000137"/>
                  <a:pt x="3871635" y="992528"/>
                </a:cubicBezTo>
                <a:cubicBezTo>
                  <a:pt x="4067071" y="963046"/>
                  <a:pt x="4275349" y="908362"/>
                  <a:pt x="4470786" y="878880"/>
                </a:cubicBezTo>
                <a:cubicBezTo>
                  <a:pt x="4498842" y="874006"/>
                  <a:pt x="4527908" y="871123"/>
                  <a:pt x="4557226" y="868805"/>
                </a:cubicBezTo>
                <a:lnTo>
                  <a:pt x="4628640" y="863376"/>
                </a:lnTo>
                <a:lnTo>
                  <a:pt x="4598202" y="877349"/>
                </a:lnTo>
                <a:cubicBezTo>
                  <a:pt x="4565325" y="887112"/>
                  <a:pt x="4529038" y="884705"/>
                  <a:pt x="4485528" y="892194"/>
                </a:cubicBezTo>
                <a:lnTo>
                  <a:pt x="4479006" y="902722"/>
                </a:lnTo>
                <a:lnTo>
                  <a:pt x="4476847" y="903088"/>
                </a:lnTo>
                <a:lnTo>
                  <a:pt x="4466269" y="901051"/>
                </a:lnTo>
                <a:cubicBezTo>
                  <a:pt x="4457470" y="897663"/>
                  <a:pt x="4448673" y="893383"/>
                  <a:pt x="4447009" y="904558"/>
                </a:cubicBezTo>
                <a:cubicBezTo>
                  <a:pt x="4280580" y="936417"/>
                  <a:pt x="4146010" y="946403"/>
                  <a:pt x="3985759" y="993479"/>
                </a:cubicBezTo>
                <a:cubicBezTo>
                  <a:pt x="4083477" y="969941"/>
                  <a:pt x="4192491" y="950802"/>
                  <a:pt x="4301086" y="932910"/>
                </a:cubicBezTo>
                <a:lnTo>
                  <a:pt x="4476847" y="903088"/>
                </a:lnTo>
                <a:lnTo>
                  <a:pt x="4478573" y="903421"/>
                </a:lnTo>
                <a:lnTo>
                  <a:pt x="4479006" y="902722"/>
                </a:lnTo>
                <a:lnTo>
                  <a:pt x="4613916" y="879831"/>
                </a:lnTo>
                <a:lnTo>
                  <a:pt x="4629521" y="863308"/>
                </a:lnTo>
                <a:lnTo>
                  <a:pt x="4645183" y="862118"/>
                </a:lnTo>
                <a:cubicBezTo>
                  <a:pt x="4703314" y="856887"/>
                  <a:pt x="4759426" y="848209"/>
                  <a:pt x="4807451" y="824671"/>
                </a:cubicBezTo>
                <a:cubicBezTo>
                  <a:pt x="4858809" y="841789"/>
                  <a:pt x="4923003" y="794713"/>
                  <a:pt x="4961519" y="819440"/>
                </a:cubicBezTo>
                <a:lnTo>
                  <a:pt x="4977687" y="802321"/>
                </a:lnTo>
                <a:cubicBezTo>
                  <a:pt x="5022863" y="772839"/>
                  <a:pt x="5035701" y="831803"/>
                  <a:pt x="5070891" y="802321"/>
                </a:cubicBezTo>
                <a:lnTo>
                  <a:pt x="5064232" y="794713"/>
                </a:lnTo>
                <a:cubicBezTo>
                  <a:pt x="5105602" y="742882"/>
                  <a:pt x="5192147" y="794713"/>
                  <a:pt x="5246830" y="755245"/>
                </a:cubicBezTo>
                <a:cubicBezTo>
                  <a:pt x="5282017" y="728141"/>
                  <a:pt x="5384730" y="760476"/>
                  <a:pt x="5371891" y="713400"/>
                </a:cubicBezTo>
                <a:lnTo>
                  <a:pt x="5384730" y="725763"/>
                </a:lnTo>
                <a:cubicBezTo>
                  <a:pt x="5410408" y="725763"/>
                  <a:pt x="5432757" y="722910"/>
                  <a:pt x="5448925" y="705791"/>
                </a:cubicBezTo>
                <a:cubicBezTo>
                  <a:pt x="5442743" y="695805"/>
                  <a:pt x="5426576" y="703414"/>
                  <a:pt x="5417065" y="701036"/>
                </a:cubicBezTo>
                <a:cubicBezTo>
                  <a:pt x="5471750" y="691050"/>
                  <a:pt x="5519776" y="671078"/>
                  <a:pt x="5577317" y="671078"/>
                </a:cubicBezTo>
                <a:lnTo>
                  <a:pt x="5455582" y="701036"/>
                </a:lnTo>
                <a:cubicBezTo>
                  <a:pt x="5468421" y="718630"/>
                  <a:pt x="5519776" y="711022"/>
                  <a:pt x="5510266" y="735749"/>
                </a:cubicBezTo>
                <a:cubicBezTo>
                  <a:pt x="5538322" y="728616"/>
                  <a:pt x="5573037" y="730518"/>
                  <a:pt x="5601571" y="714351"/>
                </a:cubicBezTo>
                <a:cubicBezTo>
                  <a:pt x="5633906" y="740980"/>
                  <a:pt x="5680030" y="702938"/>
                  <a:pt x="5718542" y="725763"/>
                </a:cubicBezTo>
                <a:cubicBezTo>
                  <a:pt x="5753731" y="721008"/>
                  <a:pt x="5757059" y="688673"/>
                  <a:pt x="5801758" y="701036"/>
                </a:cubicBezTo>
                <a:cubicBezTo>
                  <a:pt x="5843128" y="663946"/>
                  <a:pt x="5923490" y="681064"/>
                  <a:pt x="5971518" y="676309"/>
                </a:cubicBezTo>
                <a:cubicBezTo>
                  <a:pt x="5981028" y="661568"/>
                  <a:pt x="6016216" y="683917"/>
                  <a:pt x="6016216" y="659191"/>
                </a:cubicBezTo>
                <a:cubicBezTo>
                  <a:pt x="6057586" y="651582"/>
                  <a:pt x="6105613" y="666799"/>
                  <a:pt x="6147459" y="646827"/>
                </a:cubicBezTo>
                <a:cubicBezTo>
                  <a:pt x="6166479" y="629233"/>
                  <a:pt x="6195486" y="659191"/>
                  <a:pt x="6208325" y="636841"/>
                </a:cubicBezTo>
                <a:cubicBezTo>
                  <a:pt x="6461776" y="624478"/>
                  <a:pt x="6718080" y="540311"/>
                  <a:pt x="6971055" y="547919"/>
                </a:cubicBezTo>
                <a:lnTo>
                  <a:pt x="6993405" y="527948"/>
                </a:lnTo>
                <a:cubicBezTo>
                  <a:pt x="7448475" y="463277"/>
                  <a:pt x="7910202" y="441404"/>
                  <a:pt x="8345776" y="409068"/>
                </a:cubicBezTo>
                <a:lnTo>
                  <a:pt x="8332937" y="429040"/>
                </a:lnTo>
                <a:cubicBezTo>
                  <a:pt x="8387146" y="441404"/>
                  <a:pt x="8448012" y="429040"/>
                  <a:pt x="8499368" y="416677"/>
                </a:cubicBezTo>
                <a:cubicBezTo>
                  <a:pt x="8496514" y="409068"/>
                  <a:pt x="8486529" y="409068"/>
                  <a:pt x="8477019" y="409068"/>
                </a:cubicBezTo>
                <a:cubicBezTo>
                  <a:pt x="8483676" y="406691"/>
                  <a:pt x="8534556" y="419054"/>
                  <a:pt x="8563562" y="399083"/>
                </a:cubicBezTo>
                <a:lnTo>
                  <a:pt x="8393803" y="391474"/>
                </a:lnTo>
                <a:cubicBezTo>
                  <a:pt x="8409971" y="361517"/>
                  <a:pt x="8361944" y="373880"/>
                  <a:pt x="8345776" y="361517"/>
                </a:cubicBezTo>
                <a:cubicBezTo>
                  <a:pt x="8419481" y="356761"/>
                  <a:pt x="8525046" y="356761"/>
                  <a:pt x="8602079" y="373880"/>
                </a:cubicBezTo>
                <a:cubicBezTo>
                  <a:pt x="8589241" y="376258"/>
                  <a:pt x="8569744" y="368649"/>
                  <a:pt x="8563562" y="378635"/>
                </a:cubicBezTo>
                <a:cubicBezTo>
                  <a:pt x="8669127" y="410970"/>
                  <a:pt x="8816538" y="368649"/>
                  <a:pt x="8932088" y="390999"/>
                </a:cubicBezTo>
                <a:cubicBezTo>
                  <a:pt x="9002941" y="408117"/>
                  <a:pt x="9150351" y="381013"/>
                  <a:pt x="9217399" y="415726"/>
                </a:cubicBezTo>
                <a:cubicBezTo>
                  <a:pt x="9163190" y="410970"/>
                  <a:pt x="9098995" y="422858"/>
                  <a:pt x="9038129" y="428089"/>
                </a:cubicBezTo>
                <a:lnTo>
                  <a:pt x="9038129" y="432844"/>
                </a:lnTo>
                <a:lnTo>
                  <a:pt x="8547870" y="449963"/>
                </a:lnTo>
                <a:cubicBezTo>
                  <a:pt x="8525521" y="452816"/>
                  <a:pt x="8451816" y="445208"/>
                  <a:pt x="8422810" y="457571"/>
                </a:cubicBezTo>
                <a:cubicBezTo>
                  <a:pt x="8409971" y="459949"/>
                  <a:pt x="8403313" y="449963"/>
                  <a:pt x="8393803" y="449963"/>
                </a:cubicBezTo>
                <a:cubicBezTo>
                  <a:pt x="8322951" y="474690"/>
                  <a:pt x="8217386" y="479445"/>
                  <a:pt x="8130842" y="467081"/>
                </a:cubicBezTo>
                <a:cubicBezTo>
                  <a:pt x="8053808" y="499417"/>
                  <a:pt x="7976774" y="481823"/>
                  <a:pt x="7893559" y="504172"/>
                </a:cubicBezTo>
                <a:cubicBezTo>
                  <a:pt x="7896412" y="506549"/>
                  <a:pt x="7903069" y="508927"/>
                  <a:pt x="7899741" y="516535"/>
                </a:cubicBezTo>
                <a:cubicBezTo>
                  <a:pt x="7864552" y="523668"/>
                  <a:pt x="7836021" y="496564"/>
                  <a:pt x="7807014" y="508927"/>
                </a:cubicBezTo>
                <a:cubicBezTo>
                  <a:pt x="7813196" y="513682"/>
                  <a:pt x="7819854" y="516535"/>
                  <a:pt x="7816525" y="521290"/>
                </a:cubicBezTo>
                <a:lnTo>
                  <a:pt x="7630598" y="526046"/>
                </a:lnTo>
                <a:lnTo>
                  <a:pt x="7614430" y="538409"/>
                </a:lnTo>
                <a:lnTo>
                  <a:pt x="7662457" y="563136"/>
                </a:lnTo>
                <a:cubicBezTo>
                  <a:pt x="7793700" y="553626"/>
                  <a:pt x="7998649" y="533654"/>
                  <a:pt x="8162226" y="533654"/>
                </a:cubicBezTo>
                <a:lnTo>
                  <a:pt x="8152716" y="526046"/>
                </a:lnTo>
                <a:cubicBezTo>
                  <a:pt x="8274448" y="530801"/>
                  <a:pt x="8431369" y="543164"/>
                  <a:pt x="8575450" y="538409"/>
                </a:cubicBezTo>
                <a:lnTo>
                  <a:pt x="8498417" y="555528"/>
                </a:lnTo>
                <a:cubicBezTo>
                  <a:pt x="8924480" y="607359"/>
                  <a:pt x="9353873" y="557905"/>
                  <a:pt x="9767097" y="585010"/>
                </a:cubicBezTo>
                <a:lnTo>
                  <a:pt x="9821782" y="604982"/>
                </a:lnTo>
                <a:cubicBezTo>
                  <a:pt x="9828439" y="597373"/>
                  <a:pt x="9841278" y="594996"/>
                  <a:pt x="9837949" y="585010"/>
                </a:cubicBezTo>
                <a:lnTo>
                  <a:pt x="9869809" y="585010"/>
                </a:lnTo>
                <a:cubicBezTo>
                  <a:pt x="9869809" y="592618"/>
                  <a:pt x="9866481" y="600226"/>
                  <a:pt x="9875991" y="604982"/>
                </a:cubicBezTo>
                <a:cubicBezTo>
                  <a:pt x="9888830" y="602128"/>
                  <a:pt x="9908326" y="609737"/>
                  <a:pt x="9914507" y="597373"/>
                </a:cubicBezTo>
                <a:lnTo>
                  <a:pt x="9908326" y="592618"/>
                </a:lnTo>
                <a:cubicBezTo>
                  <a:pt x="9927822" y="592618"/>
                  <a:pt x="9937332" y="590241"/>
                  <a:pt x="9937332" y="604982"/>
                </a:cubicBezTo>
                <a:cubicBezTo>
                  <a:pt x="9975849" y="592618"/>
                  <a:pt x="9982031" y="607359"/>
                  <a:pt x="10007709" y="585010"/>
                </a:cubicBezTo>
                <a:cubicBezTo>
                  <a:pt x="10030058" y="582632"/>
                  <a:pt x="10055736" y="587863"/>
                  <a:pt x="10046226" y="604982"/>
                </a:cubicBezTo>
                <a:cubicBezTo>
                  <a:pt x="10270670" y="582632"/>
                  <a:pt x="10469436" y="642072"/>
                  <a:pt x="10677713" y="622100"/>
                </a:cubicBezTo>
                <a:cubicBezTo>
                  <a:pt x="10668203" y="624478"/>
                  <a:pt x="10668203" y="631611"/>
                  <a:pt x="10668203" y="639219"/>
                </a:cubicBezTo>
                <a:lnTo>
                  <a:pt x="10370053" y="651582"/>
                </a:lnTo>
                <a:lnTo>
                  <a:pt x="10331536" y="673932"/>
                </a:lnTo>
                <a:lnTo>
                  <a:pt x="10453269" y="693428"/>
                </a:lnTo>
                <a:cubicBezTo>
                  <a:pt x="10427590" y="698658"/>
                  <a:pt x="10392403" y="693428"/>
                  <a:pt x="10370053" y="703414"/>
                </a:cubicBezTo>
                <a:cubicBezTo>
                  <a:pt x="10542666" y="740504"/>
                  <a:pt x="10735250" y="686295"/>
                  <a:pt x="10892171" y="703414"/>
                </a:cubicBezTo>
                <a:cubicBezTo>
                  <a:pt x="10808956" y="715777"/>
                  <a:pt x="10712901" y="700561"/>
                  <a:pt x="10645377" y="745259"/>
                </a:cubicBezTo>
                <a:cubicBezTo>
                  <a:pt x="10626357" y="752392"/>
                  <a:pt x="10651559" y="754770"/>
                  <a:pt x="10645377" y="762378"/>
                </a:cubicBezTo>
                <a:cubicBezTo>
                  <a:pt x="10635867" y="762378"/>
                  <a:pt x="10626357" y="762378"/>
                  <a:pt x="10623028" y="769986"/>
                </a:cubicBezTo>
                <a:cubicBezTo>
                  <a:pt x="10625406" y="771413"/>
                  <a:pt x="10627784" y="774266"/>
                  <a:pt x="10632063" y="775217"/>
                </a:cubicBezTo>
                <a:lnTo>
                  <a:pt x="10305858" y="792335"/>
                </a:lnTo>
                <a:cubicBezTo>
                  <a:pt x="10379563" y="812307"/>
                  <a:pt x="10491786" y="797566"/>
                  <a:pt x="10575001" y="812307"/>
                </a:cubicBezTo>
                <a:lnTo>
                  <a:pt x="10437101" y="829426"/>
                </a:lnTo>
                <a:lnTo>
                  <a:pt x="10529827" y="841789"/>
                </a:lnTo>
                <a:cubicBezTo>
                  <a:pt x="10424262" y="846544"/>
                  <a:pt x="10305858" y="826573"/>
                  <a:pt x="10215985" y="858908"/>
                </a:cubicBezTo>
                <a:cubicBezTo>
                  <a:pt x="10376235" y="878404"/>
                  <a:pt x="10571673" y="843691"/>
                  <a:pt x="10754271" y="863663"/>
                </a:cubicBezTo>
                <a:cubicBezTo>
                  <a:pt x="10827977" y="880782"/>
                  <a:pt x="10911668" y="878404"/>
                  <a:pt x="10991554" y="888390"/>
                </a:cubicBezTo>
                <a:lnTo>
                  <a:pt x="10991554" y="900753"/>
                </a:lnTo>
                <a:lnTo>
                  <a:pt x="11011594" y="905552"/>
                </a:lnTo>
                <a:lnTo>
                  <a:pt x="10959078" y="905643"/>
                </a:lnTo>
                <a:cubicBezTo>
                  <a:pt x="10875736" y="903547"/>
                  <a:pt x="10778285" y="898376"/>
                  <a:pt x="10706244" y="922627"/>
                </a:cubicBezTo>
                <a:cubicBezTo>
                  <a:pt x="10754271" y="925480"/>
                  <a:pt x="10846997" y="917872"/>
                  <a:pt x="10876004" y="930235"/>
                </a:cubicBezTo>
                <a:cubicBezTo>
                  <a:pt x="10773292" y="949732"/>
                  <a:pt x="10648230" y="934991"/>
                  <a:pt x="10529827" y="947354"/>
                </a:cubicBezTo>
                <a:lnTo>
                  <a:pt x="10523170" y="969703"/>
                </a:lnTo>
                <a:lnTo>
                  <a:pt x="10798970" y="977312"/>
                </a:lnTo>
                <a:lnTo>
                  <a:pt x="10798970" y="989675"/>
                </a:lnTo>
                <a:cubicBezTo>
                  <a:pt x="10773292" y="976836"/>
                  <a:pt x="10725265" y="982067"/>
                  <a:pt x="10721936" y="1006794"/>
                </a:cubicBezTo>
                <a:cubicBezTo>
                  <a:pt x="10571197" y="1009171"/>
                  <a:pt x="10430444" y="1049115"/>
                  <a:pt x="10283033" y="1041506"/>
                </a:cubicBezTo>
                <a:cubicBezTo>
                  <a:pt x="10283033" y="1066233"/>
                  <a:pt x="10324879" y="1043884"/>
                  <a:pt x="10331060" y="1058625"/>
                </a:cubicBezTo>
                <a:cubicBezTo>
                  <a:pt x="10318222" y="1061478"/>
                  <a:pt x="10305383" y="1053870"/>
                  <a:pt x="10299201" y="1066233"/>
                </a:cubicBezTo>
                <a:lnTo>
                  <a:pt x="10337718" y="1078597"/>
                </a:lnTo>
                <a:cubicBezTo>
                  <a:pt x="10299201" y="1078597"/>
                  <a:pt x="10257831" y="1046262"/>
                  <a:pt x="10215985" y="1070989"/>
                </a:cubicBezTo>
                <a:lnTo>
                  <a:pt x="10238335" y="1083352"/>
                </a:lnTo>
                <a:cubicBezTo>
                  <a:pt x="10196965" y="1108079"/>
                  <a:pt x="10110420" y="1083352"/>
                  <a:pt x="10084743" y="1108079"/>
                </a:cubicBezTo>
                <a:cubicBezTo>
                  <a:pt x="10059064" y="1090485"/>
                  <a:pt x="10033387" y="1110457"/>
                  <a:pt x="10007709" y="1112834"/>
                </a:cubicBezTo>
                <a:lnTo>
                  <a:pt x="10052407" y="1129953"/>
                </a:lnTo>
                <a:cubicBezTo>
                  <a:pt x="10023401" y="1149925"/>
                  <a:pt x="9965863" y="1142316"/>
                  <a:pt x="9936857" y="1137561"/>
                </a:cubicBezTo>
                <a:cubicBezTo>
                  <a:pt x="9959682" y="1139939"/>
                  <a:pt x="9985360" y="1132330"/>
                  <a:pt x="9991541" y="1117589"/>
                </a:cubicBezTo>
                <a:cubicBezTo>
                  <a:pt x="9969192" y="1119967"/>
                  <a:pt x="9908326" y="1119967"/>
                  <a:pt x="9914507" y="1095240"/>
                </a:cubicBezTo>
                <a:cubicBezTo>
                  <a:pt x="9844131" y="1122345"/>
                  <a:pt x="9760916" y="1117114"/>
                  <a:pt x="9683881" y="1124722"/>
                </a:cubicBezTo>
                <a:cubicBezTo>
                  <a:pt x="9699573" y="1142316"/>
                  <a:pt x="9750929" y="1134708"/>
                  <a:pt x="9767097" y="1154680"/>
                </a:cubicBezTo>
                <a:lnTo>
                  <a:pt x="9639183" y="1167043"/>
                </a:lnTo>
                <a:lnTo>
                  <a:pt x="9744747" y="1184162"/>
                </a:lnTo>
                <a:cubicBezTo>
                  <a:pt x="9610177" y="1186539"/>
                  <a:pt x="9495101" y="1174176"/>
                  <a:pt x="9370040" y="1196525"/>
                </a:cubicBezTo>
                <a:cubicBezTo>
                  <a:pt x="9549786" y="1218874"/>
                  <a:pt x="9719545" y="1199378"/>
                  <a:pt x="9914983" y="1214119"/>
                </a:cubicBezTo>
                <a:lnTo>
                  <a:pt x="9937332" y="1236469"/>
                </a:lnTo>
                <a:lnTo>
                  <a:pt x="9946842" y="1219350"/>
                </a:lnTo>
                <a:cubicBezTo>
                  <a:pt x="10030058" y="1244077"/>
                  <a:pt x="10167483" y="1221728"/>
                  <a:pt x="10260684" y="1236469"/>
                </a:cubicBezTo>
                <a:cubicBezTo>
                  <a:pt x="10109945" y="1263573"/>
                  <a:pt x="9962534" y="1231238"/>
                  <a:pt x="9805614" y="1265951"/>
                </a:cubicBezTo>
                <a:cubicBezTo>
                  <a:pt x="10020548" y="1288300"/>
                  <a:pt x="10199818" y="1278314"/>
                  <a:pt x="10420933" y="1265951"/>
                </a:cubicBezTo>
                <a:cubicBezTo>
                  <a:pt x="10465632" y="1235993"/>
                  <a:pt x="10555505" y="1248357"/>
                  <a:pt x="10613043" y="1255965"/>
                </a:cubicBezTo>
                <a:lnTo>
                  <a:pt x="10600203" y="1273084"/>
                </a:lnTo>
                <a:cubicBezTo>
                  <a:pt x="10375759" y="1277839"/>
                  <a:pt x="10113273" y="1310174"/>
                  <a:pt x="9875991" y="1290202"/>
                </a:cubicBezTo>
                <a:cubicBezTo>
                  <a:pt x="9821782" y="1309698"/>
                  <a:pt x="9744747" y="1302566"/>
                  <a:pt x="9683881" y="1294957"/>
                </a:cubicBezTo>
                <a:lnTo>
                  <a:pt x="9690063" y="1290202"/>
                </a:lnTo>
                <a:cubicBezTo>
                  <a:pt x="9440417" y="1260245"/>
                  <a:pt x="9184113" y="1297335"/>
                  <a:pt x="8946829" y="1294957"/>
                </a:cubicBezTo>
                <a:cubicBezTo>
                  <a:pt x="8296322" y="1334425"/>
                  <a:pt x="7575438" y="1366760"/>
                  <a:pt x="6947280" y="1480409"/>
                </a:cubicBezTo>
                <a:cubicBezTo>
                  <a:pt x="7133206" y="1488017"/>
                  <a:pt x="7312477" y="1440941"/>
                  <a:pt x="7498404" y="1433333"/>
                </a:cubicBezTo>
                <a:lnTo>
                  <a:pt x="7498404" y="1420969"/>
                </a:lnTo>
                <a:lnTo>
                  <a:pt x="7623465" y="1413361"/>
                </a:lnTo>
                <a:cubicBezTo>
                  <a:pt x="7719995" y="1448074"/>
                  <a:pt x="7841728" y="1400998"/>
                  <a:pt x="7947293" y="1413361"/>
                </a:cubicBezTo>
                <a:cubicBezTo>
                  <a:pt x="8127038" y="1410984"/>
                  <a:pt x="8380013" y="1346313"/>
                  <a:pt x="8562612" y="1378648"/>
                </a:cubicBezTo>
                <a:lnTo>
                  <a:pt x="8536934" y="1361530"/>
                </a:lnTo>
                <a:lnTo>
                  <a:pt x="8562612" y="1361530"/>
                </a:lnTo>
                <a:cubicBezTo>
                  <a:pt x="8629659" y="1319684"/>
                  <a:pt x="8700512" y="1339656"/>
                  <a:pt x="8783727" y="1332048"/>
                </a:cubicBezTo>
                <a:lnTo>
                  <a:pt x="8783727" y="1344411"/>
                </a:lnTo>
                <a:lnTo>
                  <a:pt x="8700512" y="1349166"/>
                </a:lnTo>
                <a:lnTo>
                  <a:pt x="8716679" y="1373893"/>
                </a:lnTo>
                <a:cubicBezTo>
                  <a:pt x="8684820" y="1373893"/>
                  <a:pt x="8639646" y="1363907"/>
                  <a:pt x="8630135" y="1391012"/>
                </a:cubicBezTo>
                <a:cubicBezTo>
                  <a:pt x="8457047" y="1418116"/>
                  <a:pt x="8219764" y="1381026"/>
                  <a:pt x="8037165" y="1442843"/>
                </a:cubicBezTo>
                <a:cubicBezTo>
                  <a:pt x="8021473" y="1428102"/>
                  <a:pt x="8005306" y="1445221"/>
                  <a:pt x="7992467" y="1455207"/>
                </a:cubicBezTo>
                <a:lnTo>
                  <a:pt x="8075682" y="1472325"/>
                </a:lnTo>
                <a:cubicBezTo>
                  <a:pt x="8001977" y="1479934"/>
                  <a:pt x="7918761" y="1484689"/>
                  <a:pt x="7854566" y="1492297"/>
                </a:cubicBezTo>
                <a:cubicBezTo>
                  <a:pt x="7562598" y="1507038"/>
                  <a:pt x="7283945" y="1549359"/>
                  <a:pt x="7014803" y="1591205"/>
                </a:cubicBezTo>
                <a:cubicBezTo>
                  <a:pt x="7104676" y="1618309"/>
                  <a:pt x="7226408" y="1591205"/>
                  <a:pt x="7300113" y="1591205"/>
                </a:cubicBezTo>
                <a:cubicBezTo>
                  <a:pt x="7258268" y="1611176"/>
                  <a:pt x="7197401" y="1603568"/>
                  <a:pt x="7162213" y="1621162"/>
                </a:cubicBezTo>
                <a:cubicBezTo>
                  <a:pt x="7273960" y="1631148"/>
                  <a:pt x="7370490" y="1606421"/>
                  <a:pt x="7476055" y="1598813"/>
                </a:cubicBezTo>
                <a:lnTo>
                  <a:pt x="7485565" y="1615932"/>
                </a:lnTo>
                <a:cubicBezTo>
                  <a:pt x="7495551" y="1613554"/>
                  <a:pt x="7508389" y="1621162"/>
                  <a:pt x="7514571" y="1611176"/>
                </a:cubicBezTo>
                <a:lnTo>
                  <a:pt x="7498404" y="1598813"/>
                </a:lnTo>
                <a:cubicBezTo>
                  <a:pt x="7520753" y="1603568"/>
                  <a:pt x="7584948" y="1583596"/>
                  <a:pt x="7562598" y="1615932"/>
                </a:cubicBezTo>
                <a:cubicBezTo>
                  <a:pt x="7828888" y="1606421"/>
                  <a:pt x="8104213" y="1561723"/>
                  <a:pt x="8376685" y="1561723"/>
                </a:cubicBezTo>
                <a:lnTo>
                  <a:pt x="8376685" y="1556492"/>
                </a:lnTo>
                <a:lnTo>
                  <a:pt x="9062380" y="1502283"/>
                </a:lnTo>
                <a:cubicBezTo>
                  <a:pt x="8809405" y="1487542"/>
                  <a:pt x="8543116" y="1534618"/>
                  <a:pt x="8277302" y="1509891"/>
                </a:cubicBezTo>
                <a:lnTo>
                  <a:pt x="8254952" y="1497528"/>
                </a:lnTo>
                <a:lnTo>
                  <a:pt x="8238784" y="1514646"/>
                </a:lnTo>
                <a:lnTo>
                  <a:pt x="8052857" y="1509891"/>
                </a:lnTo>
                <a:cubicBezTo>
                  <a:pt x="8016718" y="1533667"/>
                  <a:pt x="7985333" y="1512269"/>
                  <a:pt x="7952523" y="1512744"/>
                </a:cubicBezTo>
                <a:cubicBezTo>
                  <a:pt x="8084241" y="1495150"/>
                  <a:pt x="8240211" y="1492297"/>
                  <a:pt x="8360517" y="1485164"/>
                </a:cubicBezTo>
                <a:lnTo>
                  <a:pt x="8382866" y="1468046"/>
                </a:lnTo>
                <a:cubicBezTo>
                  <a:pt x="8543116" y="1465668"/>
                  <a:pt x="8719532" y="1423823"/>
                  <a:pt x="8876453" y="1438564"/>
                </a:cubicBezTo>
                <a:cubicBezTo>
                  <a:pt x="8885963" y="1420969"/>
                  <a:pt x="8921152" y="1435710"/>
                  <a:pt x="8914970" y="1408606"/>
                </a:cubicBezTo>
                <a:cubicBezTo>
                  <a:pt x="8908789" y="1401473"/>
                  <a:pt x="8899278" y="1403851"/>
                  <a:pt x="8892620" y="1403851"/>
                </a:cubicBezTo>
                <a:lnTo>
                  <a:pt x="8892620" y="1383879"/>
                </a:lnTo>
                <a:cubicBezTo>
                  <a:pt x="8905460" y="1386732"/>
                  <a:pt x="8918299" y="1381501"/>
                  <a:pt x="8931138" y="1379124"/>
                </a:cubicBezTo>
                <a:cubicBezTo>
                  <a:pt x="8956816" y="1403851"/>
                  <a:pt x="9008171" y="1399096"/>
                  <a:pt x="9052870" y="1391487"/>
                </a:cubicBezTo>
                <a:cubicBezTo>
                  <a:pt x="9023864" y="1403851"/>
                  <a:pt x="9062380" y="1428578"/>
                  <a:pt x="9014353" y="1420969"/>
                </a:cubicBezTo>
                <a:lnTo>
                  <a:pt x="9014353" y="1413361"/>
                </a:lnTo>
                <a:cubicBezTo>
                  <a:pt x="9023864" y="1413361"/>
                  <a:pt x="9033374" y="1416214"/>
                  <a:pt x="9036702" y="1408606"/>
                </a:cubicBezTo>
                <a:cubicBezTo>
                  <a:pt x="9023864" y="1381501"/>
                  <a:pt x="9001514" y="1408606"/>
                  <a:pt x="8985347" y="1408606"/>
                </a:cubicBezTo>
                <a:cubicBezTo>
                  <a:pt x="9023388" y="1413837"/>
                  <a:pt x="8969179" y="1420969"/>
                  <a:pt x="8991528" y="1433333"/>
                </a:cubicBezTo>
                <a:cubicBezTo>
                  <a:pt x="9222154" y="1418592"/>
                  <a:pt x="9484640" y="1411459"/>
                  <a:pt x="9699573" y="1413837"/>
                </a:cubicBezTo>
                <a:cubicBezTo>
                  <a:pt x="9686735" y="1416690"/>
                  <a:pt x="9673896" y="1409081"/>
                  <a:pt x="9667714" y="1421445"/>
                </a:cubicBezTo>
                <a:cubicBezTo>
                  <a:pt x="9696720" y="1451403"/>
                  <a:pt x="9744747" y="1409081"/>
                  <a:pt x="9767097" y="1439039"/>
                </a:cubicBezTo>
                <a:cubicBezTo>
                  <a:pt x="9741419" y="1441417"/>
                  <a:pt x="9706231" y="1429053"/>
                  <a:pt x="9690063" y="1451403"/>
                </a:cubicBezTo>
                <a:cubicBezTo>
                  <a:pt x="9814649" y="1486115"/>
                  <a:pt x="9981556" y="1434284"/>
                  <a:pt x="10112798" y="1451403"/>
                </a:cubicBezTo>
                <a:lnTo>
                  <a:pt x="10112798" y="1443794"/>
                </a:lnTo>
                <a:cubicBezTo>
                  <a:pt x="10225020" y="1433808"/>
                  <a:pt x="10356263" y="1436186"/>
                  <a:pt x="10458975" y="1443794"/>
                </a:cubicBezTo>
                <a:cubicBezTo>
                  <a:pt x="10436150" y="1448549"/>
                  <a:pt x="10404291" y="1433808"/>
                  <a:pt x="10391451" y="1456158"/>
                </a:cubicBezTo>
                <a:cubicBezTo>
                  <a:pt x="10433297" y="1446647"/>
                  <a:pt x="10487506" y="1478507"/>
                  <a:pt x="10529351" y="1451403"/>
                </a:cubicBezTo>
                <a:lnTo>
                  <a:pt x="10507002" y="1434284"/>
                </a:lnTo>
                <a:lnTo>
                  <a:pt x="10612567" y="1439515"/>
                </a:lnTo>
                <a:cubicBezTo>
                  <a:pt x="10587364" y="1451878"/>
                  <a:pt x="10571197" y="1437137"/>
                  <a:pt x="10545519" y="1451878"/>
                </a:cubicBezTo>
                <a:cubicBezTo>
                  <a:pt x="10548848" y="1459011"/>
                  <a:pt x="10558358" y="1456633"/>
                  <a:pt x="10567869" y="1456633"/>
                </a:cubicBezTo>
                <a:lnTo>
                  <a:pt x="10567869" y="1481360"/>
                </a:lnTo>
                <a:cubicBezTo>
                  <a:pt x="10615896" y="1498479"/>
                  <a:pt x="10670580" y="1468521"/>
                  <a:pt x="10705768" y="1498479"/>
                </a:cubicBezTo>
                <a:cubicBezTo>
                  <a:pt x="10462304" y="1490870"/>
                  <a:pt x="10167483" y="1510842"/>
                  <a:pt x="9914507" y="1523206"/>
                </a:cubicBezTo>
                <a:cubicBezTo>
                  <a:pt x="9911179" y="1493248"/>
                  <a:pt x="9866481" y="1505612"/>
                  <a:pt x="9853641" y="1503234"/>
                </a:cubicBezTo>
                <a:cubicBezTo>
                  <a:pt x="9856019" y="1505850"/>
                  <a:pt x="9858872" y="1508822"/>
                  <a:pt x="9862142" y="1511318"/>
                </a:cubicBezTo>
                <a:lnTo>
                  <a:pt x="9873055" y="1516509"/>
                </a:lnTo>
                <a:lnTo>
                  <a:pt x="9873138" y="1516548"/>
                </a:lnTo>
                <a:lnTo>
                  <a:pt x="9629197" y="1545080"/>
                </a:lnTo>
                <a:cubicBezTo>
                  <a:pt x="9600666" y="1552688"/>
                  <a:pt x="9574988" y="1515597"/>
                  <a:pt x="9562149" y="1545080"/>
                </a:cubicBezTo>
                <a:lnTo>
                  <a:pt x="9283496" y="1562198"/>
                </a:lnTo>
                <a:lnTo>
                  <a:pt x="9277314" y="1545080"/>
                </a:lnTo>
                <a:lnTo>
                  <a:pt x="9229287" y="1574562"/>
                </a:lnTo>
                <a:lnTo>
                  <a:pt x="8816062" y="1616407"/>
                </a:lnTo>
                <a:cubicBezTo>
                  <a:pt x="8777545" y="1633526"/>
                  <a:pt x="8729518" y="1604044"/>
                  <a:pt x="8716679" y="1641134"/>
                </a:cubicBezTo>
                <a:cubicBezTo>
                  <a:pt x="8688148" y="1643512"/>
                  <a:pt x="8691001" y="1633526"/>
                  <a:pt x="8668652" y="1628771"/>
                </a:cubicBezTo>
                <a:cubicBezTo>
                  <a:pt x="8652485" y="1634001"/>
                  <a:pt x="8671980" y="1646365"/>
                  <a:pt x="8678162" y="1651120"/>
                </a:cubicBezTo>
                <a:cubicBezTo>
                  <a:pt x="8697183" y="1648742"/>
                  <a:pt x="8722861" y="1656351"/>
                  <a:pt x="8739028" y="1646365"/>
                </a:cubicBezTo>
                <a:lnTo>
                  <a:pt x="8729518" y="1641610"/>
                </a:lnTo>
                <a:lnTo>
                  <a:pt x="8755196" y="1641610"/>
                </a:lnTo>
                <a:lnTo>
                  <a:pt x="8755196" y="1634001"/>
                </a:lnTo>
                <a:lnTo>
                  <a:pt x="8768035" y="1634001"/>
                </a:lnTo>
                <a:lnTo>
                  <a:pt x="8768035" y="1641610"/>
                </a:lnTo>
                <a:lnTo>
                  <a:pt x="8806552" y="1634001"/>
                </a:lnTo>
                <a:cubicBezTo>
                  <a:pt x="8931613" y="1626393"/>
                  <a:pt x="9050492" y="1626393"/>
                  <a:pt x="9178407" y="1611652"/>
                </a:cubicBezTo>
                <a:cubicBezTo>
                  <a:pt x="9598289" y="1596911"/>
                  <a:pt x="9909277" y="1519877"/>
                  <a:pt x="10322502" y="1515122"/>
                </a:cubicBezTo>
                <a:cubicBezTo>
                  <a:pt x="10370528" y="1505136"/>
                  <a:pt x="10424737" y="1574562"/>
                  <a:pt x="10453744" y="1515122"/>
                </a:cubicBezTo>
                <a:lnTo>
                  <a:pt x="10492261" y="1532241"/>
                </a:lnTo>
                <a:lnTo>
                  <a:pt x="10453744" y="1539849"/>
                </a:lnTo>
                <a:cubicBezTo>
                  <a:pt x="10479422" y="1562198"/>
                  <a:pt x="10536960" y="1542226"/>
                  <a:pt x="10562638" y="1556967"/>
                </a:cubicBezTo>
                <a:cubicBezTo>
                  <a:pt x="10396207" y="1552212"/>
                  <a:pt x="10232629" y="1591680"/>
                  <a:pt x="10075708" y="1569331"/>
                </a:cubicBezTo>
                <a:lnTo>
                  <a:pt x="10053358" y="1586449"/>
                </a:lnTo>
                <a:cubicBezTo>
                  <a:pt x="9874088" y="1574086"/>
                  <a:pt x="9691490" y="1605946"/>
                  <a:pt x="9515073" y="1603568"/>
                </a:cubicBezTo>
                <a:lnTo>
                  <a:pt x="9569757" y="1615932"/>
                </a:lnTo>
                <a:cubicBezTo>
                  <a:pt x="9367663" y="1630673"/>
                  <a:pt x="9130855" y="1633050"/>
                  <a:pt x="8932088" y="1657777"/>
                </a:cubicBezTo>
                <a:cubicBezTo>
                  <a:pt x="8906411" y="1640658"/>
                  <a:pt x="8874075" y="1665385"/>
                  <a:pt x="8855055" y="1657777"/>
                </a:cubicBezTo>
                <a:cubicBezTo>
                  <a:pt x="8809881" y="1694867"/>
                  <a:pt x="8736175" y="1680126"/>
                  <a:pt x="8678638" y="1692490"/>
                </a:cubicBezTo>
                <a:cubicBezTo>
                  <a:pt x="8345776" y="1697245"/>
                  <a:pt x="8057137" y="1726727"/>
                  <a:pt x="7739967" y="1759062"/>
                </a:cubicBezTo>
                <a:cubicBezTo>
                  <a:pt x="7746148" y="1766671"/>
                  <a:pt x="7756134" y="1779034"/>
                  <a:pt x="7762316" y="1781412"/>
                </a:cubicBezTo>
                <a:lnTo>
                  <a:pt x="7746148" y="1781412"/>
                </a:lnTo>
                <a:lnTo>
                  <a:pt x="7746148" y="1776656"/>
                </a:lnTo>
                <a:cubicBezTo>
                  <a:pt x="7698121" y="1773803"/>
                  <a:pt x="7624416" y="1779034"/>
                  <a:pt x="7585899" y="1793775"/>
                </a:cubicBezTo>
                <a:cubicBezTo>
                  <a:pt x="7444670" y="1803285"/>
                  <a:pt x="7307246" y="1820880"/>
                  <a:pt x="7178856" y="1847984"/>
                </a:cubicBezTo>
                <a:cubicBezTo>
                  <a:pt x="7181709" y="1850362"/>
                  <a:pt x="7188366" y="1853215"/>
                  <a:pt x="7185038" y="1857970"/>
                </a:cubicBezTo>
                <a:cubicBezTo>
                  <a:pt x="7159360" y="1833243"/>
                  <a:pt x="7076144" y="1857970"/>
                  <a:pt x="7024788" y="1857970"/>
                </a:cubicBezTo>
                <a:cubicBezTo>
                  <a:pt x="6995782" y="1860347"/>
                  <a:pt x="6999111" y="1887452"/>
                  <a:pt x="6999111" y="1895060"/>
                </a:cubicBezTo>
                <a:cubicBezTo>
                  <a:pt x="7015278" y="1899815"/>
                  <a:pt x="7050467" y="1907424"/>
                  <a:pt x="7063305" y="1887452"/>
                </a:cubicBezTo>
                <a:cubicBezTo>
                  <a:pt x="7188366" y="1889830"/>
                  <a:pt x="7338630" y="1857494"/>
                  <a:pt x="7454181" y="1852739"/>
                </a:cubicBezTo>
                <a:cubicBezTo>
                  <a:pt x="7162689" y="1892207"/>
                  <a:pt x="6899728" y="1936906"/>
                  <a:pt x="6608235" y="1976374"/>
                </a:cubicBezTo>
                <a:cubicBezTo>
                  <a:pt x="6922077" y="1986360"/>
                  <a:pt x="7239722" y="1916934"/>
                  <a:pt x="7575914" y="1899815"/>
                </a:cubicBezTo>
                <a:cubicBezTo>
                  <a:pt x="7573060" y="1904571"/>
                  <a:pt x="7566403" y="1907424"/>
                  <a:pt x="7569732" y="1912179"/>
                </a:cubicBezTo>
                <a:lnTo>
                  <a:pt x="7531215" y="1907424"/>
                </a:lnTo>
                <a:cubicBezTo>
                  <a:pt x="6909238" y="1988737"/>
                  <a:pt x="6271569" y="2045799"/>
                  <a:pt x="5662913" y="2154693"/>
                </a:cubicBezTo>
                <a:lnTo>
                  <a:pt x="5614885" y="2179420"/>
                </a:lnTo>
                <a:lnTo>
                  <a:pt x="5624394" y="2184175"/>
                </a:lnTo>
                <a:cubicBezTo>
                  <a:pt x="5602045" y="2179420"/>
                  <a:pt x="5595386" y="2204147"/>
                  <a:pt x="5576365" y="2204147"/>
                </a:cubicBezTo>
                <a:cubicBezTo>
                  <a:pt x="5582545" y="2206524"/>
                  <a:pt x="5589205" y="2209377"/>
                  <a:pt x="5585877" y="2214133"/>
                </a:cubicBezTo>
                <a:cubicBezTo>
                  <a:pt x="5467469" y="2211755"/>
                  <a:pt x="5368087" y="2263586"/>
                  <a:pt x="5268704" y="2285936"/>
                </a:cubicBezTo>
                <a:cubicBezTo>
                  <a:pt x="5367610" y="2285936"/>
                  <a:pt x="5460812" y="2241712"/>
                  <a:pt x="5569705" y="2244090"/>
                </a:cubicBezTo>
                <a:cubicBezTo>
                  <a:pt x="5137460" y="2338242"/>
                  <a:pt x="4698084" y="2417654"/>
                  <a:pt x="4262509" y="2506576"/>
                </a:cubicBezTo>
                <a:cubicBezTo>
                  <a:pt x="4233501" y="2521317"/>
                  <a:pt x="4207823" y="2491835"/>
                  <a:pt x="4185477" y="2518939"/>
                </a:cubicBezTo>
                <a:cubicBezTo>
                  <a:pt x="4182148" y="2523694"/>
                  <a:pt x="4188330" y="2526547"/>
                  <a:pt x="4191658" y="2531303"/>
                </a:cubicBezTo>
                <a:cubicBezTo>
                  <a:pt x="4165980" y="2526547"/>
                  <a:pt x="4127463" y="2546044"/>
                  <a:pt x="4108441" y="2531303"/>
                </a:cubicBezTo>
                <a:cubicBezTo>
                  <a:pt x="4092749" y="2528449"/>
                  <a:pt x="4098931" y="2543666"/>
                  <a:pt x="4086092" y="2548421"/>
                </a:cubicBezTo>
                <a:cubicBezTo>
                  <a:pt x="4201642" y="2560785"/>
                  <a:pt x="4310536" y="2526547"/>
                  <a:pt x="4432269" y="2531303"/>
                </a:cubicBezTo>
                <a:lnTo>
                  <a:pt x="4448436" y="2518939"/>
                </a:lnTo>
                <a:cubicBezTo>
                  <a:pt x="4557330" y="2546044"/>
                  <a:pt x="4701888" y="2494212"/>
                  <a:pt x="4807451" y="2494212"/>
                </a:cubicBezTo>
                <a:cubicBezTo>
                  <a:pt x="4861660" y="2494212"/>
                  <a:pt x="4932512" y="2469485"/>
                  <a:pt x="4977211" y="2471863"/>
                </a:cubicBezTo>
                <a:lnTo>
                  <a:pt x="4685720" y="2541288"/>
                </a:lnTo>
                <a:cubicBezTo>
                  <a:pt x="4525471" y="2521317"/>
                  <a:pt x="4345724" y="2573624"/>
                  <a:pt x="4179294" y="2590742"/>
                </a:cubicBezTo>
                <a:cubicBezTo>
                  <a:pt x="4099405" y="2612616"/>
                  <a:pt x="4009536" y="2566015"/>
                  <a:pt x="3939157" y="2607861"/>
                </a:cubicBezTo>
                <a:cubicBezTo>
                  <a:pt x="3644367" y="2620224"/>
                  <a:pt x="3337180" y="2652084"/>
                  <a:pt x="3048541" y="2649706"/>
                </a:cubicBezTo>
                <a:cubicBezTo>
                  <a:pt x="3058051" y="2708671"/>
                  <a:pt x="2971506" y="2656839"/>
                  <a:pt x="2939649" y="2679188"/>
                </a:cubicBezTo>
                <a:lnTo>
                  <a:pt x="2939649" y="2659217"/>
                </a:lnTo>
                <a:cubicBezTo>
                  <a:pt x="2910642" y="2659217"/>
                  <a:pt x="2862615" y="2661594"/>
                  <a:pt x="2856433" y="2671580"/>
                </a:cubicBezTo>
                <a:cubicBezTo>
                  <a:pt x="2731368" y="2659217"/>
                  <a:pt x="2574449" y="2641623"/>
                  <a:pt x="2449387" y="2649231"/>
                </a:cubicBezTo>
                <a:cubicBezTo>
                  <a:pt x="2487905" y="2693930"/>
                  <a:pt x="2600125" y="2673958"/>
                  <a:pt x="2654334" y="2696307"/>
                </a:cubicBezTo>
                <a:cubicBezTo>
                  <a:pt x="2709018" y="2711048"/>
                  <a:pt x="2750388" y="2688699"/>
                  <a:pt x="2801745" y="2708671"/>
                </a:cubicBezTo>
                <a:cubicBezTo>
                  <a:pt x="2782724" y="2708671"/>
                  <a:pt x="2757045" y="2701062"/>
                  <a:pt x="2740877" y="2713426"/>
                </a:cubicBezTo>
                <a:cubicBezTo>
                  <a:pt x="2753716" y="2718181"/>
                  <a:pt x="2769410" y="2725789"/>
                  <a:pt x="2785577" y="2725789"/>
                </a:cubicBezTo>
                <a:lnTo>
                  <a:pt x="2702362" y="2725789"/>
                </a:lnTo>
                <a:cubicBezTo>
                  <a:pt x="2606308" y="2681091"/>
                  <a:pt x="2465079" y="2688223"/>
                  <a:pt x="2346675" y="2671105"/>
                </a:cubicBezTo>
                <a:lnTo>
                  <a:pt x="2285809" y="2688223"/>
                </a:lnTo>
                <a:cubicBezTo>
                  <a:pt x="2311490" y="2712950"/>
                  <a:pt x="2356186" y="2693454"/>
                  <a:pt x="2385194" y="2708195"/>
                </a:cubicBezTo>
                <a:cubicBezTo>
                  <a:pt x="2285809" y="2715803"/>
                  <a:pt x="2186902" y="2688223"/>
                  <a:pt x="2071353" y="2708195"/>
                </a:cubicBezTo>
                <a:cubicBezTo>
                  <a:pt x="2218761" y="2750041"/>
                  <a:pt x="2408019" y="2712950"/>
                  <a:pt x="2539260" y="2784753"/>
                </a:cubicBezTo>
                <a:lnTo>
                  <a:pt x="3180258" y="2807103"/>
                </a:lnTo>
                <a:cubicBezTo>
                  <a:pt x="3212594" y="2799494"/>
                  <a:pt x="3238272" y="2797117"/>
                  <a:pt x="3270132" y="2807103"/>
                </a:cubicBezTo>
                <a:lnTo>
                  <a:pt x="3241126" y="2807103"/>
                </a:lnTo>
                <a:lnTo>
                  <a:pt x="3241126" y="2814711"/>
                </a:lnTo>
                <a:cubicBezTo>
                  <a:pt x="3231615" y="2814711"/>
                  <a:pt x="3222105" y="2814711"/>
                  <a:pt x="3218776" y="2807103"/>
                </a:cubicBezTo>
                <a:cubicBezTo>
                  <a:pt x="3203084" y="2814235"/>
                  <a:pt x="3199755" y="2826599"/>
                  <a:pt x="3209266" y="2836585"/>
                </a:cubicBezTo>
                <a:cubicBezTo>
                  <a:pt x="3058527" y="2848948"/>
                  <a:pt x="2882114" y="2814711"/>
                  <a:pt x="2741353" y="2844193"/>
                </a:cubicBezTo>
                <a:cubicBezTo>
                  <a:pt x="2776543" y="2871298"/>
                  <a:pt x="2853582" y="2836585"/>
                  <a:pt x="2879260" y="2873675"/>
                </a:cubicBezTo>
                <a:cubicBezTo>
                  <a:pt x="2984822" y="2878430"/>
                  <a:pt x="3097043" y="2883185"/>
                  <a:pt x="3186916" y="2903157"/>
                </a:cubicBezTo>
                <a:lnTo>
                  <a:pt x="2702836" y="2886038"/>
                </a:lnTo>
                <a:lnTo>
                  <a:pt x="2709494" y="2890794"/>
                </a:lnTo>
                <a:cubicBezTo>
                  <a:pt x="2635313" y="2893171"/>
                  <a:pt x="2564938" y="2890794"/>
                  <a:pt x="2494561" y="2866067"/>
                </a:cubicBezTo>
                <a:cubicBezTo>
                  <a:pt x="2405166" y="2883661"/>
                  <a:pt x="2289612" y="2836585"/>
                  <a:pt x="2193559" y="2861312"/>
                </a:cubicBezTo>
                <a:lnTo>
                  <a:pt x="2206157" y="2865647"/>
                </a:lnTo>
                <a:lnTo>
                  <a:pt x="2114862" y="2863652"/>
                </a:lnTo>
                <a:cubicBezTo>
                  <a:pt x="1998424" y="2855249"/>
                  <a:pt x="1868071" y="2835277"/>
                  <a:pt x="1757504" y="2861312"/>
                </a:cubicBezTo>
                <a:lnTo>
                  <a:pt x="1770346" y="2831830"/>
                </a:lnTo>
                <a:lnTo>
                  <a:pt x="1555415" y="2814711"/>
                </a:lnTo>
                <a:cubicBezTo>
                  <a:pt x="1606771" y="2799970"/>
                  <a:pt x="1530213" y="2772390"/>
                  <a:pt x="1501205" y="2767635"/>
                </a:cubicBezTo>
                <a:cubicBezTo>
                  <a:pt x="1514045" y="2764782"/>
                  <a:pt x="1526884" y="2772390"/>
                  <a:pt x="1533066" y="2760026"/>
                </a:cubicBezTo>
                <a:cubicBezTo>
                  <a:pt x="1466018" y="2725314"/>
                  <a:pt x="1376147" y="2732922"/>
                  <a:pt x="1302440" y="2708195"/>
                </a:cubicBezTo>
                <a:cubicBezTo>
                  <a:pt x="1437012" y="2703440"/>
                  <a:pt x="1581093" y="2735300"/>
                  <a:pt x="1709483" y="2742908"/>
                </a:cubicBezTo>
                <a:cubicBezTo>
                  <a:pt x="1770346" y="2747663"/>
                  <a:pt x="1844054" y="2762404"/>
                  <a:pt x="1895415" y="2747663"/>
                </a:cubicBezTo>
                <a:cubicBezTo>
                  <a:pt x="1885431" y="2725789"/>
                  <a:pt x="1846909" y="2745285"/>
                  <a:pt x="1840726" y="2730544"/>
                </a:cubicBezTo>
                <a:cubicBezTo>
                  <a:pt x="1850238" y="2728167"/>
                  <a:pt x="1866407" y="2735775"/>
                  <a:pt x="1872586" y="2725789"/>
                </a:cubicBezTo>
                <a:cubicBezTo>
                  <a:pt x="1863077" y="2715803"/>
                  <a:pt x="1843580" y="2721034"/>
                  <a:pt x="1834068" y="2713426"/>
                </a:cubicBezTo>
                <a:cubicBezTo>
                  <a:pt x="1786039" y="2745761"/>
                  <a:pt x="1741338" y="2705818"/>
                  <a:pt x="1693317" y="2701062"/>
                </a:cubicBezTo>
                <a:lnTo>
                  <a:pt x="1702826" y="2683944"/>
                </a:lnTo>
                <a:cubicBezTo>
                  <a:pt x="1629121" y="2644476"/>
                  <a:pt x="1529737" y="2649231"/>
                  <a:pt x="1449851" y="2624504"/>
                </a:cubicBezTo>
                <a:cubicBezTo>
                  <a:pt x="1411334" y="2589791"/>
                  <a:pt x="1334300" y="2569820"/>
                  <a:pt x="1263923" y="2569820"/>
                </a:cubicBezTo>
                <a:lnTo>
                  <a:pt x="1257741" y="2599777"/>
                </a:lnTo>
                <a:cubicBezTo>
                  <a:pt x="1165016" y="2562687"/>
                  <a:pt x="1068486" y="2530351"/>
                  <a:pt x="962921" y="2517988"/>
                </a:cubicBezTo>
                <a:cubicBezTo>
                  <a:pt x="914893" y="2505625"/>
                  <a:pt x="885887" y="2476143"/>
                  <a:pt x="841188" y="2476143"/>
                </a:cubicBezTo>
                <a:cubicBezTo>
                  <a:pt x="818839" y="2421934"/>
                  <a:pt x="738477" y="2491359"/>
                  <a:pt x="741805" y="2434297"/>
                </a:cubicBezTo>
                <a:cubicBezTo>
                  <a:pt x="738477" y="2439052"/>
                  <a:pt x="732295" y="2441905"/>
                  <a:pt x="732295" y="2446661"/>
                </a:cubicBezTo>
                <a:cubicBezTo>
                  <a:pt x="700435" y="2449514"/>
                  <a:pt x="665248" y="2444283"/>
                  <a:pt x="649080" y="2429542"/>
                </a:cubicBezTo>
                <a:cubicBezTo>
                  <a:pt x="738952" y="2402437"/>
                  <a:pt x="790308" y="2451891"/>
                  <a:pt x="873524" y="2441905"/>
                </a:cubicBezTo>
                <a:lnTo>
                  <a:pt x="873524" y="2421934"/>
                </a:lnTo>
                <a:cubicBezTo>
                  <a:pt x="956739" y="2459500"/>
                  <a:pt x="1043283" y="2476618"/>
                  <a:pt x="1116988" y="2501345"/>
                </a:cubicBezTo>
                <a:cubicBezTo>
                  <a:pt x="1155506" y="2508478"/>
                  <a:pt x="1184512" y="2501345"/>
                  <a:pt x="1219700" y="2493737"/>
                </a:cubicBezTo>
                <a:cubicBezTo>
                  <a:pt x="1190693" y="2486128"/>
                  <a:pt x="1194022" y="2461401"/>
                  <a:pt x="1155506" y="2471387"/>
                </a:cubicBezTo>
                <a:cubicBezTo>
                  <a:pt x="1216846" y="2449038"/>
                  <a:pt x="1274384" y="2498492"/>
                  <a:pt x="1335251" y="2463779"/>
                </a:cubicBezTo>
                <a:cubicBezTo>
                  <a:pt x="1315755" y="2449038"/>
                  <a:pt x="1312425" y="2421934"/>
                  <a:pt x="1280566" y="2421934"/>
                </a:cubicBezTo>
                <a:cubicBezTo>
                  <a:pt x="1273909" y="2429542"/>
                  <a:pt x="1261069" y="2431919"/>
                  <a:pt x="1264398" y="2441905"/>
                </a:cubicBezTo>
                <a:lnTo>
                  <a:pt x="1209713" y="2446661"/>
                </a:lnTo>
                <a:lnTo>
                  <a:pt x="1203533" y="2411948"/>
                </a:lnTo>
                <a:cubicBezTo>
                  <a:pt x="1126499" y="2401962"/>
                  <a:pt x="1058975" y="2382466"/>
                  <a:pt x="988599" y="2362494"/>
                </a:cubicBezTo>
                <a:cubicBezTo>
                  <a:pt x="994780" y="2352984"/>
                  <a:pt x="1020458" y="2347753"/>
                  <a:pt x="1010948" y="2333012"/>
                </a:cubicBezTo>
                <a:cubicBezTo>
                  <a:pt x="1042808" y="2330634"/>
                  <a:pt x="1081324" y="2338242"/>
                  <a:pt x="1110330" y="2328257"/>
                </a:cubicBezTo>
                <a:lnTo>
                  <a:pt x="1094164" y="2315893"/>
                </a:lnTo>
                <a:cubicBezTo>
                  <a:pt x="1126022" y="2340620"/>
                  <a:pt x="1186888" y="2318746"/>
                  <a:pt x="1186888" y="2298775"/>
                </a:cubicBezTo>
                <a:lnTo>
                  <a:pt x="1203057" y="2311138"/>
                </a:lnTo>
                <a:cubicBezTo>
                  <a:pt x="1266776" y="2303530"/>
                  <a:pt x="1334300" y="2281180"/>
                  <a:pt x="1356649" y="2251698"/>
                </a:cubicBezTo>
                <a:cubicBezTo>
                  <a:pt x="1308621" y="2239335"/>
                  <a:pt x="1251084" y="2219363"/>
                  <a:pt x="1225405" y="2244090"/>
                </a:cubicBezTo>
                <a:cubicBezTo>
                  <a:pt x="1170722" y="2226972"/>
                  <a:pt x="1106527" y="2207000"/>
                  <a:pt x="1048989" y="2214608"/>
                </a:cubicBezTo>
                <a:cubicBezTo>
                  <a:pt x="1097016" y="2182748"/>
                  <a:pt x="1170722" y="2150413"/>
                  <a:pt x="1241098" y="2162777"/>
                </a:cubicBezTo>
                <a:cubicBezTo>
                  <a:pt x="1135058" y="2093826"/>
                  <a:pt x="1000487" y="2061491"/>
                  <a:pt x="878754" y="2049128"/>
                </a:cubicBezTo>
                <a:lnTo>
                  <a:pt x="910614" y="2096204"/>
                </a:lnTo>
                <a:cubicBezTo>
                  <a:pt x="868768" y="2089071"/>
                  <a:pt x="824070" y="2064344"/>
                  <a:pt x="807902" y="2032009"/>
                </a:cubicBezTo>
                <a:cubicBezTo>
                  <a:pt x="756546" y="2002527"/>
                  <a:pt x="708519" y="2017268"/>
                  <a:pt x="653835" y="2002527"/>
                </a:cubicBezTo>
                <a:lnTo>
                  <a:pt x="685694" y="1973045"/>
                </a:lnTo>
                <a:cubicBezTo>
                  <a:pt x="794588" y="1970667"/>
                  <a:pt x="874950" y="1906473"/>
                  <a:pt x="971005" y="1908850"/>
                </a:cubicBezTo>
                <a:cubicBezTo>
                  <a:pt x="971005" y="1891732"/>
                  <a:pt x="945327" y="1891732"/>
                  <a:pt x="932488" y="1884123"/>
                </a:cubicBezTo>
                <a:cubicBezTo>
                  <a:pt x="890642" y="1904095"/>
                  <a:pt x="829776" y="1867005"/>
                  <a:pt x="794588" y="1884123"/>
                </a:cubicBezTo>
                <a:cubicBezTo>
                  <a:pt x="797916" y="1879368"/>
                  <a:pt x="810755" y="1874613"/>
                  <a:pt x="807427" y="1867005"/>
                </a:cubicBezTo>
                <a:cubicBezTo>
                  <a:pt x="621976" y="1842278"/>
                  <a:pt x="471237" y="1730531"/>
                  <a:pt x="285310" y="1688686"/>
                </a:cubicBezTo>
                <a:lnTo>
                  <a:pt x="285310" y="1676322"/>
                </a:lnTo>
                <a:cubicBezTo>
                  <a:pt x="352358" y="1663959"/>
                  <a:pt x="422734" y="1634477"/>
                  <a:pt x="494062" y="1611652"/>
                </a:cubicBezTo>
                <a:cubicBezTo>
                  <a:pt x="551599" y="1619260"/>
                  <a:pt x="606284" y="1678700"/>
                  <a:pt x="663821" y="1634001"/>
                </a:cubicBezTo>
                <a:cubicBezTo>
                  <a:pt x="609137" y="1604519"/>
                  <a:pt x="660493" y="1547457"/>
                  <a:pt x="570620" y="1545080"/>
                </a:cubicBezTo>
                <a:cubicBezTo>
                  <a:pt x="650507" y="1500381"/>
                  <a:pt x="496915" y="1488017"/>
                  <a:pt x="493586" y="1463290"/>
                </a:cubicBezTo>
                <a:lnTo>
                  <a:pt x="718029" y="1532716"/>
                </a:lnTo>
                <a:cubicBezTo>
                  <a:pt x="727540" y="1530338"/>
                  <a:pt x="724211" y="1523206"/>
                  <a:pt x="724211" y="1515597"/>
                </a:cubicBezTo>
                <a:cubicBezTo>
                  <a:pt x="576802" y="1458535"/>
                  <a:pt x="442230" y="1384355"/>
                  <a:pt x="262961" y="1384355"/>
                </a:cubicBezTo>
                <a:cubicBezTo>
                  <a:pt x="298148" y="1362005"/>
                  <a:pt x="365672" y="1366760"/>
                  <a:pt x="410371" y="1349642"/>
                </a:cubicBezTo>
                <a:cubicBezTo>
                  <a:pt x="464580" y="1396718"/>
                  <a:pt x="528774" y="1329670"/>
                  <a:pt x="592969" y="1362005"/>
                </a:cubicBezTo>
                <a:cubicBezTo>
                  <a:pt x="605808" y="1332048"/>
                  <a:pt x="653835" y="1346789"/>
                  <a:pt x="670003" y="1344411"/>
                </a:cubicBezTo>
                <a:lnTo>
                  <a:pt x="670003" y="1337278"/>
                </a:lnTo>
                <a:cubicBezTo>
                  <a:pt x="641472" y="1332048"/>
                  <a:pt x="638143" y="1310174"/>
                  <a:pt x="647654" y="1302566"/>
                </a:cubicBezTo>
                <a:cubicBezTo>
                  <a:pt x="625304" y="1270230"/>
                  <a:pt x="554928" y="1282594"/>
                  <a:pt x="538760" y="1255489"/>
                </a:cubicBezTo>
                <a:cubicBezTo>
                  <a:pt x="500243" y="1238371"/>
                  <a:pt x="442230" y="1210791"/>
                  <a:pt x="410371" y="1230762"/>
                </a:cubicBezTo>
                <a:lnTo>
                  <a:pt x="423209" y="1213644"/>
                </a:lnTo>
                <a:cubicBezTo>
                  <a:pt x="327156" y="1183686"/>
                  <a:pt x="237283" y="1139463"/>
                  <a:pt x="125061" y="1141841"/>
                </a:cubicBezTo>
                <a:cubicBezTo>
                  <a:pt x="93201" y="1149449"/>
                  <a:pt x="67523" y="1102373"/>
                  <a:pt x="38517" y="1137086"/>
                </a:cubicBezTo>
                <a:lnTo>
                  <a:pt x="64195" y="1154204"/>
                </a:lnTo>
                <a:cubicBezTo>
                  <a:pt x="35188" y="1154204"/>
                  <a:pt x="22349" y="1151827"/>
                  <a:pt x="0" y="1147071"/>
                </a:cubicBezTo>
                <a:lnTo>
                  <a:pt x="31860" y="1112359"/>
                </a:lnTo>
                <a:cubicBezTo>
                  <a:pt x="127914" y="1075268"/>
                  <a:pt x="246318" y="1082877"/>
                  <a:pt x="345700" y="1107604"/>
                </a:cubicBezTo>
                <a:cubicBezTo>
                  <a:pt x="445083" y="1085254"/>
                  <a:pt x="528299" y="1203658"/>
                  <a:pt x="614843" y="1137086"/>
                </a:cubicBezTo>
                <a:cubicBezTo>
                  <a:pt x="541138" y="1114736"/>
                  <a:pt x="474090" y="1050541"/>
                  <a:pt x="409895" y="1040555"/>
                </a:cubicBezTo>
                <a:cubicBezTo>
                  <a:pt x="445083" y="1028192"/>
                  <a:pt x="486929" y="1040555"/>
                  <a:pt x="531627" y="1028192"/>
                </a:cubicBezTo>
                <a:cubicBezTo>
                  <a:pt x="566816" y="1035325"/>
                  <a:pt x="595822" y="1072415"/>
                  <a:pt x="631011" y="1057674"/>
                </a:cubicBezTo>
                <a:lnTo>
                  <a:pt x="631011" y="1052919"/>
                </a:lnTo>
                <a:cubicBezTo>
                  <a:pt x="660017" y="1072891"/>
                  <a:pt x="698534" y="1085254"/>
                  <a:pt x="730393" y="1077646"/>
                </a:cubicBezTo>
                <a:lnTo>
                  <a:pt x="730393" y="1070038"/>
                </a:lnTo>
                <a:cubicBezTo>
                  <a:pt x="765581" y="1077170"/>
                  <a:pt x="778420" y="1057674"/>
                  <a:pt x="794588" y="1047688"/>
                </a:cubicBezTo>
                <a:cubicBezTo>
                  <a:pt x="778420" y="1025339"/>
                  <a:pt x="727064" y="1022961"/>
                  <a:pt x="730393" y="998234"/>
                </a:cubicBezTo>
                <a:cubicBezTo>
                  <a:pt x="512607" y="1005843"/>
                  <a:pt x="355687" y="894572"/>
                  <a:pt x="131243" y="909313"/>
                </a:cubicBezTo>
                <a:cubicBezTo>
                  <a:pt x="246318" y="894096"/>
                  <a:pt x="380888" y="899327"/>
                  <a:pt x="493111" y="938795"/>
                </a:cubicBezTo>
                <a:cubicBezTo>
                  <a:pt x="560634" y="929284"/>
                  <a:pt x="614843" y="981116"/>
                  <a:pt x="669528" y="958766"/>
                </a:cubicBezTo>
                <a:cubicBezTo>
                  <a:pt x="586312" y="936417"/>
                  <a:pt x="509278" y="906935"/>
                  <a:pt x="422734" y="886963"/>
                </a:cubicBezTo>
                <a:cubicBezTo>
                  <a:pt x="528299" y="892194"/>
                  <a:pt x="624829" y="944025"/>
                  <a:pt x="730393" y="958766"/>
                </a:cubicBezTo>
                <a:cubicBezTo>
                  <a:pt x="746560" y="941648"/>
                  <a:pt x="784602" y="926431"/>
                  <a:pt x="778420" y="909313"/>
                </a:cubicBezTo>
                <a:cubicBezTo>
                  <a:pt x="672856" y="894572"/>
                  <a:pt x="586312" y="820391"/>
                  <a:pt x="461251" y="849873"/>
                </a:cubicBezTo>
                <a:lnTo>
                  <a:pt x="477894" y="834181"/>
                </a:lnTo>
                <a:lnTo>
                  <a:pt x="631486" y="821818"/>
                </a:lnTo>
                <a:cubicBezTo>
                  <a:pt x="734197" y="854153"/>
                  <a:pt x="843090" y="903606"/>
                  <a:pt x="939145" y="858908"/>
                </a:cubicBezTo>
                <a:cubicBezTo>
                  <a:pt x="887789" y="856055"/>
                  <a:pt x="855929" y="828950"/>
                  <a:pt x="807902" y="816587"/>
                </a:cubicBezTo>
                <a:cubicBezTo>
                  <a:pt x="855929" y="808979"/>
                  <a:pt x="881132" y="833705"/>
                  <a:pt x="922977" y="833705"/>
                </a:cubicBezTo>
                <a:cubicBezTo>
                  <a:pt x="932963" y="826097"/>
                  <a:pt x="945327" y="821342"/>
                  <a:pt x="939145" y="811356"/>
                </a:cubicBezTo>
                <a:cubicBezTo>
                  <a:pt x="820266" y="759525"/>
                  <a:pt x="692351" y="690099"/>
                  <a:pt x="554452" y="710071"/>
                </a:cubicBezTo>
                <a:cubicBezTo>
                  <a:pt x="561110" y="695330"/>
                  <a:pt x="548271" y="682966"/>
                  <a:pt x="532103" y="680589"/>
                </a:cubicBezTo>
                <a:cubicBezTo>
                  <a:pt x="586312" y="665848"/>
                  <a:pt x="608661" y="705316"/>
                  <a:pt x="663346" y="692952"/>
                </a:cubicBezTo>
                <a:cubicBezTo>
                  <a:pt x="708043" y="751916"/>
                  <a:pt x="791259" y="677736"/>
                  <a:pt x="845944" y="710071"/>
                </a:cubicBezTo>
                <a:cubicBezTo>
                  <a:pt x="881132" y="710071"/>
                  <a:pt x="948180" y="715302"/>
                  <a:pt x="961019" y="744784"/>
                </a:cubicBezTo>
                <a:cubicBezTo>
                  <a:pt x="1287698" y="759525"/>
                  <a:pt x="1476956" y="858432"/>
                  <a:pt x="1806961" y="858432"/>
                </a:cubicBezTo>
                <a:lnTo>
                  <a:pt x="1800779" y="850824"/>
                </a:lnTo>
                <a:cubicBezTo>
                  <a:pt x="2249196" y="922627"/>
                  <a:pt x="2723760" y="920250"/>
                  <a:pt x="3185014" y="875551"/>
                </a:cubicBezTo>
                <a:cubicBezTo>
                  <a:pt x="3233041" y="843691"/>
                  <a:pt x="3264902" y="870796"/>
                  <a:pt x="3316257" y="846069"/>
                </a:cubicBezTo>
                <a:cubicBezTo>
                  <a:pt x="3316257" y="838936"/>
                  <a:pt x="3316257" y="831328"/>
                  <a:pt x="3306747" y="828950"/>
                </a:cubicBezTo>
                <a:cubicBezTo>
                  <a:pt x="3233041" y="844167"/>
                  <a:pt x="3124147" y="814209"/>
                  <a:pt x="3076121" y="858908"/>
                </a:cubicBezTo>
                <a:lnTo>
                  <a:pt x="3037602" y="846544"/>
                </a:lnTo>
                <a:cubicBezTo>
                  <a:pt x="2835510" y="836559"/>
                  <a:pt x="2627231" y="828950"/>
                  <a:pt x="2431791" y="816587"/>
                </a:cubicBezTo>
                <a:cubicBezTo>
                  <a:pt x="2313392" y="801846"/>
                  <a:pt x="2188328" y="781874"/>
                  <a:pt x="2069926" y="781874"/>
                </a:cubicBezTo>
                <a:cubicBezTo>
                  <a:pt x="2072305" y="784252"/>
                  <a:pt x="2074685" y="785678"/>
                  <a:pt x="2077538" y="786154"/>
                </a:cubicBezTo>
                <a:lnTo>
                  <a:pt x="1948200" y="781874"/>
                </a:lnTo>
                <a:cubicBezTo>
                  <a:pt x="1986715" y="816111"/>
                  <a:pt x="2079443" y="781874"/>
                  <a:pt x="2130793" y="811356"/>
                </a:cubicBezTo>
                <a:lnTo>
                  <a:pt x="2130793" y="821342"/>
                </a:lnTo>
                <a:cubicBezTo>
                  <a:pt x="2210679" y="836083"/>
                  <a:pt x="2326228" y="840838"/>
                  <a:pt x="2399935" y="863187"/>
                </a:cubicBezTo>
                <a:cubicBezTo>
                  <a:pt x="2284383" y="877928"/>
                  <a:pt x="2172162" y="836083"/>
                  <a:pt x="2063271" y="840838"/>
                </a:cubicBezTo>
                <a:lnTo>
                  <a:pt x="2053759" y="857957"/>
                </a:lnTo>
                <a:lnTo>
                  <a:pt x="2037591" y="840838"/>
                </a:lnTo>
                <a:cubicBezTo>
                  <a:pt x="1938214" y="855579"/>
                  <a:pt x="1832643" y="803748"/>
                  <a:pt x="1739436" y="820866"/>
                </a:cubicBezTo>
                <a:cubicBezTo>
                  <a:pt x="1710434" y="870320"/>
                  <a:pt x="1668588" y="783776"/>
                  <a:pt x="1601541" y="803748"/>
                </a:cubicBezTo>
                <a:cubicBezTo>
                  <a:pt x="1492647" y="789007"/>
                  <a:pt x="1351895" y="789007"/>
                  <a:pt x="1262021" y="739553"/>
                </a:cubicBezTo>
                <a:lnTo>
                  <a:pt x="845468" y="638268"/>
                </a:lnTo>
                <a:cubicBezTo>
                  <a:pt x="720407" y="633037"/>
                  <a:pt x="566340" y="615918"/>
                  <a:pt x="447936" y="608310"/>
                </a:cubicBezTo>
                <a:cubicBezTo>
                  <a:pt x="527823" y="573597"/>
                  <a:pt x="621025" y="653009"/>
                  <a:pt x="717078" y="608310"/>
                </a:cubicBezTo>
                <a:cubicBezTo>
                  <a:pt x="688072" y="593569"/>
                  <a:pt x="633388" y="600702"/>
                  <a:pt x="601529" y="583583"/>
                </a:cubicBezTo>
                <a:cubicBezTo>
                  <a:pt x="688072" y="575975"/>
                  <a:pt x="764630" y="578353"/>
                  <a:pt x="854503" y="561234"/>
                </a:cubicBezTo>
                <a:cubicBezTo>
                  <a:pt x="694253" y="514158"/>
                  <a:pt x="514984" y="484676"/>
                  <a:pt x="345225" y="472312"/>
                </a:cubicBezTo>
                <a:cubicBezTo>
                  <a:pt x="492635" y="439977"/>
                  <a:pt x="688072" y="507025"/>
                  <a:pt x="838811" y="459949"/>
                </a:cubicBezTo>
                <a:cubicBezTo>
                  <a:pt x="915845" y="457571"/>
                  <a:pt x="1008570" y="501794"/>
                  <a:pt x="1037577" y="459949"/>
                </a:cubicBezTo>
                <a:cubicBezTo>
                  <a:pt x="1082276" y="452816"/>
                  <a:pt x="1044234" y="489906"/>
                  <a:pt x="1076094" y="494661"/>
                </a:cubicBezTo>
                <a:lnTo>
                  <a:pt x="1107954" y="484676"/>
                </a:lnTo>
                <a:cubicBezTo>
                  <a:pt x="1544003" y="638268"/>
                  <a:pt x="2008588" y="598324"/>
                  <a:pt x="2486002" y="655386"/>
                </a:cubicBezTo>
                <a:cubicBezTo>
                  <a:pt x="2588714" y="672505"/>
                  <a:pt x="2723283" y="645401"/>
                  <a:pt x="2806502" y="680113"/>
                </a:cubicBezTo>
                <a:cubicBezTo>
                  <a:pt x="3133658" y="672981"/>
                  <a:pt x="3463670" y="603555"/>
                  <a:pt x="3745653" y="578828"/>
                </a:cubicBezTo>
                <a:cubicBezTo>
                  <a:pt x="3652927" y="601177"/>
                  <a:pt x="3544032" y="598800"/>
                  <a:pt x="3454158" y="633513"/>
                </a:cubicBezTo>
                <a:cubicBezTo>
                  <a:pt x="3496005" y="655386"/>
                  <a:pt x="3553543" y="608786"/>
                  <a:pt x="3575893" y="650631"/>
                </a:cubicBezTo>
                <a:cubicBezTo>
                  <a:pt x="3457487" y="667750"/>
                  <a:pt x="3322914" y="660142"/>
                  <a:pt x="3201181" y="680113"/>
                </a:cubicBezTo>
                <a:cubicBezTo>
                  <a:pt x="3172175" y="734322"/>
                  <a:pt x="3072792" y="699610"/>
                  <a:pt x="3024764" y="709595"/>
                </a:cubicBezTo>
                <a:cubicBezTo>
                  <a:pt x="2982921" y="672505"/>
                  <a:pt x="2922051" y="699610"/>
                  <a:pt x="2877359" y="709595"/>
                </a:cubicBezTo>
                <a:cubicBezTo>
                  <a:pt x="2886866" y="711973"/>
                  <a:pt x="2883536" y="719106"/>
                  <a:pt x="2883536" y="726714"/>
                </a:cubicBezTo>
                <a:cubicBezTo>
                  <a:pt x="3135085" y="752867"/>
                  <a:pt x="3408033" y="716728"/>
                  <a:pt x="3666717" y="687246"/>
                </a:cubicBezTo>
                <a:cubicBezTo>
                  <a:pt x="3612983" y="697232"/>
                  <a:pt x="3564479" y="727190"/>
                  <a:pt x="3508368" y="714351"/>
                </a:cubicBezTo>
                <a:cubicBezTo>
                  <a:pt x="3463193" y="721483"/>
                  <a:pt x="3405656" y="753819"/>
                  <a:pt x="3344789" y="731469"/>
                </a:cubicBezTo>
                <a:cubicBezTo>
                  <a:pt x="3306271" y="759049"/>
                  <a:pt x="3264426" y="731469"/>
                  <a:pt x="3229238" y="751441"/>
                </a:cubicBezTo>
                <a:cubicBezTo>
                  <a:pt x="3094665" y="778545"/>
                  <a:pt x="2944404" y="743833"/>
                  <a:pt x="2816012" y="768560"/>
                </a:cubicBezTo>
                <a:cubicBezTo>
                  <a:pt x="2809355" y="773315"/>
                  <a:pt x="2796515" y="775692"/>
                  <a:pt x="2799844" y="785678"/>
                </a:cubicBezTo>
                <a:cubicBezTo>
                  <a:pt x="2697606" y="805650"/>
                  <a:pt x="2575876" y="770937"/>
                  <a:pt x="2486002" y="773315"/>
                </a:cubicBezTo>
                <a:lnTo>
                  <a:pt x="2469831" y="785678"/>
                </a:lnTo>
                <a:lnTo>
                  <a:pt x="2476018" y="790433"/>
                </a:lnTo>
                <a:cubicBezTo>
                  <a:pt x="2568743" y="798042"/>
                  <a:pt x="2706640" y="815160"/>
                  <a:pt x="2815538" y="810405"/>
                </a:cubicBezTo>
                <a:lnTo>
                  <a:pt x="2831706" y="820391"/>
                </a:lnTo>
                <a:cubicBezTo>
                  <a:pt x="3549738" y="832754"/>
                  <a:pt x="4142203" y="682015"/>
                  <a:pt x="4799368" y="560758"/>
                </a:cubicBezTo>
                <a:cubicBezTo>
                  <a:pt x="4892094" y="558381"/>
                  <a:pt x="4965800" y="508927"/>
                  <a:pt x="5052346" y="518913"/>
                </a:cubicBezTo>
                <a:lnTo>
                  <a:pt x="4959618" y="560758"/>
                </a:lnTo>
                <a:cubicBezTo>
                  <a:pt x="4969128" y="563136"/>
                  <a:pt x="4972457" y="573122"/>
                  <a:pt x="4985294" y="573122"/>
                </a:cubicBezTo>
                <a:cubicBezTo>
                  <a:pt x="4988149" y="568367"/>
                  <a:pt x="4994805" y="565514"/>
                  <a:pt x="4991476" y="560758"/>
                </a:cubicBezTo>
                <a:lnTo>
                  <a:pt x="5052346" y="560758"/>
                </a:lnTo>
                <a:cubicBezTo>
                  <a:pt x="5391863" y="494186"/>
                  <a:pt x="5712360" y="441879"/>
                  <a:pt x="6045698" y="365321"/>
                </a:cubicBezTo>
                <a:cubicBezTo>
                  <a:pt x="6023349" y="365321"/>
                  <a:pt x="5997671" y="338216"/>
                  <a:pt x="5984832" y="365321"/>
                </a:cubicBezTo>
                <a:lnTo>
                  <a:pt x="5968664" y="352957"/>
                </a:lnTo>
                <a:cubicBezTo>
                  <a:pt x="5952973" y="352957"/>
                  <a:pt x="5946315" y="367698"/>
                  <a:pt x="5936805" y="375307"/>
                </a:cubicBezTo>
                <a:lnTo>
                  <a:pt x="5715689" y="400034"/>
                </a:lnTo>
                <a:cubicBezTo>
                  <a:pt x="5994818" y="342971"/>
                  <a:pt x="6305331" y="285909"/>
                  <a:pt x="6590642" y="234078"/>
                </a:cubicBezTo>
                <a:lnTo>
                  <a:pt x="6574473" y="256427"/>
                </a:lnTo>
                <a:cubicBezTo>
                  <a:pt x="6859784" y="226470"/>
                  <a:pt x="7132256" y="157520"/>
                  <a:pt x="7420419" y="149911"/>
                </a:cubicBezTo>
                <a:cubicBezTo>
                  <a:pt x="7600165" y="110443"/>
                  <a:pt x="7801784" y="105688"/>
                  <a:pt x="7991040" y="85717"/>
                </a:cubicBezTo>
                <a:lnTo>
                  <a:pt x="7991040" y="115199"/>
                </a:lnTo>
                <a:cubicBezTo>
                  <a:pt x="8007207" y="115199"/>
                  <a:pt x="8020047" y="112821"/>
                  <a:pt x="8029557" y="102835"/>
                </a:cubicBezTo>
                <a:cubicBezTo>
                  <a:pt x="8020047" y="63367"/>
                  <a:pt x="8109443" y="78108"/>
                  <a:pt x="8151289" y="68122"/>
                </a:cubicBezTo>
                <a:lnTo>
                  <a:pt x="8090423" y="90472"/>
                </a:lnTo>
                <a:cubicBezTo>
                  <a:pt x="8109919" y="90472"/>
                  <a:pt x="8122759" y="122807"/>
                  <a:pt x="8145107" y="102835"/>
                </a:cubicBezTo>
                <a:lnTo>
                  <a:pt x="8128940" y="90472"/>
                </a:lnTo>
                <a:lnTo>
                  <a:pt x="8176968" y="90472"/>
                </a:lnTo>
                <a:lnTo>
                  <a:pt x="8176968" y="108066"/>
                </a:lnTo>
                <a:lnTo>
                  <a:pt x="8484626" y="90947"/>
                </a:lnTo>
                <a:cubicBezTo>
                  <a:pt x="8590667" y="66220"/>
                  <a:pt x="8740931" y="93325"/>
                  <a:pt x="8830804" y="68598"/>
                </a:cubicBezTo>
                <a:lnTo>
                  <a:pt x="8836985" y="85717"/>
                </a:lnTo>
                <a:cubicBezTo>
                  <a:pt x="8878831" y="90947"/>
                  <a:pt x="8833657" y="60990"/>
                  <a:pt x="8875502" y="68598"/>
                </a:cubicBezTo>
                <a:lnTo>
                  <a:pt x="8875502" y="77633"/>
                </a:lnTo>
                <a:cubicBezTo>
                  <a:pt x="8980116" y="84766"/>
                  <a:pt x="9049541" y="91423"/>
                  <a:pt x="9147974" y="74780"/>
                </a:cubicBezTo>
                <a:cubicBezTo>
                  <a:pt x="9140365" y="73829"/>
                  <a:pt x="9133233" y="69073"/>
                  <a:pt x="9125148" y="65269"/>
                </a:cubicBezTo>
                <a:cubicBezTo>
                  <a:pt x="9135135" y="63367"/>
                  <a:pt x="9145596" y="54332"/>
                  <a:pt x="9151302" y="48151"/>
                </a:cubicBezTo>
                <a:cubicBezTo>
                  <a:pt x="9006745" y="28654"/>
                  <a:pt x="8859334" y="63367"/>
                  <a:pt x="8715253" y="43395"/>
                </a:cubicBezTo>
                <a:lnTo>
                  <a:pt x="8660568" y="55759"/>
                </a:lnTo>
                <a:lnTo>
                  <a:pt x="8667226" y="48151"/>
                </a:lnTo>
                <a:lnTo>
                  <a:pt x="8638219" y="38165"/>
                </a:lnTo>
                <a:cubicBezTo>
                  <a:pt x="8771126" y="28179"/>
                  <a:pt x="8896900" y="23186"/>
                  <a:pt x="9019465" y="23186"/>
                </a:cubicBezTo>
                <a:close/>
                <a:moveTo>
                  <a:pt x="10491072" y="18788"/>
                </a:moveTo>
                <a:cubicBezTo>
                  <a:pt x="10510330" y="18788"/>
                  <a:pt x="10529589" y="21285"/>
                  <a:pt x="10545519" y="26277"/>
                </a:cubicBezTo>
                <a:lnTo>
                  <a:pt x="10436625" y="26277"/>
                </a:lnTo>
                <a:cubicBezTo>
                  <a:pt x="10452555" y="21285"/>
                  <a:pt x="10471814" y="18788"/>
                  <a:pt x="10491072" y="18788"/>
                </a:cubicBezTo>
                <a:close/>
                <a:moveTo>
                  <a:pt x="7113710" y="1550"/>
                </a:moveTo>
                <a:lnTo>
                  <a:pt x="7113710" y="13914"/>
                </a:lnTo>
                <a:lnTo>
                  <a:pt x="7091361" y="13914"/>
                </a:lnTo>
                <a:cubicBezTo>
                  <a:pt x="7100871" y="9159"/>
                  <a:pt x="7104199" y="-827"/>
                  <a:pt x="7113710" y="1550"/>
                </a:cubicBezTo>
                <a:close/>
                <a:moveTo>
                  <a:pt x="10420175" y="800"/>
                </a:moveTo>
                <a:cubicBezTo>
                  <a:pt x="10424142" y="-382"/>
                  <a:pt x="10429373" y="-352"/>
                  <a:pt x="10436625" y="1550"/>
                </a:cubicBezTo>
                <a:cubicBezTo>
                  <a:pt x="10407618" y="-827"/>
                  <a:pt x="10423786" y="31508"/>
                  <a:pt x="10398108" y="26277"/>
                </a:cubicBezTo>
                <a:cubicBezTo>
                  <a:pt x="10407737" y="18788"/>
                  <a:pt x="10408272" y="4344"/>
                  <a:pt x="10420175" y="800"/>
                </a:cubicBezTo>
                <a:close/>
              </a:path>
            </a:pathLst>
          </a:custGeom>
          <a:blipFill>
            <a:blip r:embed="rId1">
              <a:duotone>
                <a:schemeClr val="accent1">
                  <a:satMod val="135000"/>
                  <a:shade val="45000"/>
                </a:schemeClr>
                <a:prstClr val="white"/>
              </a:duotone>
            </a:blip>
            <a:stretch>
              <a:fillRect r="2709"/>
            </a:stretch>
          </a:blipFill>
          <a:ln>
            <a:noFill/>
          </a:ln>
          <a:effectLst/>
        </p:spPr>
        <p:txBody>
          <a:bodyPr rot="0" vert="horz" wrap="square" lIns="91440" tIns="45720" rIns="91440" bIns="45720" anchor="t">
            <a:noAutofit/>
          </a:bodyPr>
          <a:p>
            <a:pPr marL="0" algn="ctr"/>
          </a:p>
        </p:txBody>
      </p:sp>
      <p:sp>
        <p:nvSpPr>
          <p:cNvPr id="4" name="TextBox 4"/>
          <p:cNvSpPr txBox="1"/>
          <p:nvPr/>
        </p:nvSpPr>
        <p:spPr>
          <a:xfrm>
            <a:off x="1201133" y="3815709"/>
            <a:ext cx="1238490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01</a:t>
            </a: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1201132" y="4446784"/>
            <a:ext cx="4680857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API Endpoint Creation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1227645" y="4828326"/>
            <a:ext cx="4654345" cy="13450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effectLst/>
                <a:latin typeface="Microsoft YaHei" panose="020B0503020204020204" charset="-122"/>
                <a:ea typeface="Microsoft YaHei" panose="020B0503020204020204" charset="-122"/>
              </a:rPr>
              <a:t>Implementing the `/api/detect-news` endpoint.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6506105" y="3808190"/>
            <a:ext cx="1238490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02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6506104" y="4439265"/>
            <a:ext cx="4680857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Integration with ML Service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6532617" y="4820807"/>
            <a:ext cx="4654345" cy="13450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effectLst/>
                <a:latin typeface="Microsoft YaHei" panose="020B0503020204020204" charset="-122"/>
                <a:ea typeface="Microsoft YaHei" panose="020B0503020204020204" charset="-122"/>
              </a:rPr>
              <a:t>Connecting the backend with the ML microservice.</a:t>
            </a:r>
            <a:endParaRPr lang="en-US" sz="110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751" y="0"/>
            <a:ext cx="6096000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txBody>
          <a:bodyPr vert="horz" lIns="91440" tIns="45720" rIns="91440" bIns="45720" anchor="ctr"/>
          <a:p>
            <a:pPr marL="0" algn="ctr"/>
          </a:p>
        </p:txBody>
      </p:sp>
      <p:sp>
        <p:nvSpPr>
          <p:cNvPr id="3" name="TextBox 3"/>
          <p:cNvSpPr txBox="1"/>
          <p:nvPr/>
        </p:nvSpPr>
        <p:spPr>
          <a:xfrm>
            <a:off x="7131050" y="2681279"/>
            <a:ext cx="4386527" cy="7001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effectLst/>
                <a:latin typeface="Microsoft YaHei" panose="020B0503020204020204" charset="-122"/>
                <a:ea typeface="Microsoft YaHei" panose="020B0503020204020204" charset="-122"/>
              </a:rPr>
              <a:t>Building the user interface for input and output.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7131050" y="2401818"/>
            <a:ext cx="438652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UI Design and Implementation</a:t>
            </a: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6375174" y="2312431"/>
            <a:ext cx="639919" cy="58477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32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01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7132373" y="4426921"/>
            <a:ext cx="4386527" cy="7001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/>
                </a:solidFill>
                <a:effectLst/>
                <a:latin typeface="Microsoft YaHei" panose="020B0503020204020204" charset="-122"/>
                <a:ea typeface="Microsoft YaHei" panose="020B0503020204020204" charset="-122"/>
              </a:rPr>
              <a:t>Connecting the frontend with the backend.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7132373" y="4147461"/>
            <a:ext cx="438652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API Integration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6376496" y="4058074"/>
            <a:ext cx="639919" cy="58477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32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02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660400" y="0"/>
            <a:ext cx="10858500" cy="1028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2800" b="1" i="0" u="none" baseline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Phase 4: Frontend Development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673099" y="2382281"/>
            <a:ext cx="3911600" cy="2865482"/>
          </a:xfrm>
          <a:prstGeom prst="rect">
            <a:avLst/>
          </a:prstGeom>
          <a:blipFill>
            <a:blip r:embed="rId1"/>
            <a:stretch>
              <a:fillRect t="-65735" r="-12825" b="-65309"/>
            </a:stretch>
          </a:blipFill>
          <a:ln cap="flat" cmpd="sng">
            <a:noFill/>
            <a:prstDash val="solid"/>
            <a:miter lim="800000"/>
          </a:ln>
          <a:effectLst/>
        </p:spPr>
        <p:txBody>
          <a:bodyPr vert="horz" lIns="91440" tIns="45720" rIns="91440" bIns="45720" anchor="ctr"/>
          <a:p>
            <a:pPr marL="0" algn="ct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Phase 5: Integration and Testing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497387" y="1762961"/>
            <a:ext cx="459861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+mn-ea"/>
                <a:ea typeface="+mn-ea"/>
              </a:rPr>
              <a:t>End-to-End Testing</a:t>
            </a:r>
            <a:endParaRPr lang="zh-CN" altLang="en-US" sz="1600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497387" y="2118797"/>
            <a:ext cx="4598614" cy="13465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2F2F2F"/>
                </a:solidFill>
                <a:latin typeface="+mn-ea"/>
                <a:ea typeface="+mn-ea"/>
              </a:rPr>
              <a:t>Ensuring all components work together seamlessly.</a:t>
            </a:r>
            <a:endParaRPr lang="zh-CN" altLang="en-US" sz="1400" b="0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4702" y="1918222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2F2F2F"/>
                </a:solidFill>
                <a:latin typeface="+mn-ea"/>
                <a:ea typeface="+mn-ea"/>
              </a:rPr>
              <a:t>01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1497387" y="3898314"/>
            <a:ext cx="459861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+mn-ea"/>
                <a:ea typeface="+mn-ea"/>
              </a:rPr>
              <a:t>Edge Case Handling</a:t>
            </a:r>
            <a:endParaRPr lang="zh-CN" altLang="en-US" sz="1600" b="1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497387" y="4254150"/>
            <a:ext cx="4598614" cy="13465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2F2F2F"/>
                </a:solidFill>
                <a:latin typeface="+mn-ea"/>
                <a:ea typeface="+mn-ea"/>
              </a:rPr>
              <a:t>Addressing unusual or unexpected inputs.</a:t>
            </a:r>
            <a:endParaRPr lang="zh-CN" altLang="en-US" sz="1400" b="0" i="0" u="none" baseline="0">
              <a:solidFill>
                <a:srgbClr val="2F2F2F"/>
              </a:solidFill>
              <a:latin typeface="+mn-ea"/>
              <a:ea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4702" y="4053575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tx2">
              <a:alpha val="1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2F2F2F"/>
                </a:solidFill>
                <a:latin typeface="+mn-ea"/>
                <a:ea typeface="+mn-ea"/>
              </a:rPr>
              <a:t>02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7108037" y="-17697"/>
            <a:ext cx="5083963" cy="6858000"/>
          </a:xfrm>
          <a:prstGeom prst="roundRect">
            <a:avLst>
              <a:gd name="adj" fmla="val 0"/>
            </a:avLst>
          </a:prstGeom>
          <a:blipFill>
            <a:blip r:embed="rId1">
              <a:duotone>
                <a:prstClr val="black"/>
                <a:schemeClr val="accent5">
                  <a:satMod val="400000"/>
                  <a:tint val="45000"/>
                </a:schemeClr>
              </a:duotone>
            </a:blip>
            <a:stretch>
              <a:fillRect l="-51220" r="-50964"/>
            </a:stretch>
          </a:blipFill>
          <a:ln cap="flat" cmpd="sng">
            <a:noFill/>
            <a:prstDash val="solid"/>
            <a:miter lim="800000"/>
          </a:ln>
          <a:effectLst/>
        </p:spPr>
        <p:txBody>
          <a:bodyPr rot="0" vert="horz" wrap="square" lIns="91440" tIns="45720" rIns="91440" bIns="45720" anchor="ctr">
            <a:noAutofit/>
          </a:bodyPr>
          <a:p>
            <a:pPr marL="0" algn="ctr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Phase 6: Deployment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224044" y="1246234"/>
            <a:ext cx="4074632" cy="2495522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>
            <a:off x="6756601" y="3775171"/>
            <a:ext cx="4074632" cy="24955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</a:p>
        </p:txBody>
      </p:sp>
      <p:grpSp>
        <p:nvGrpSpPr>
          <p:cNvPr id="5" name="Group 5"/>
          <p:cNvGrpSpPr/>
          <p:nvPr/>
        </p:nvGrpSpPr>
        <p:grpSpPr>
          <a:xfrm>
            <a:off x="4886762" y="2112031"/>
            <a:ext cx="823828" cy="763929"/>
            <a:chOff x="4659821" y="1911728"/>
            <a:chExt cx="823828" cy="763929"/>
          </a:xfrm>
        </p:grpSpPr>
        <p:sp>
          <p:nvSpPr>
            <p:cNvPr id="6" name="AutoShape 6"/>
            <p:cNvSpPr/>
            <p:nvPr/>
          </p:nvSpPr>
          <p:spPr>
            <a:xfrm>
              <a:off x="4659821" y="1911728"/>
              <a:ext cx="823828" cy="763929"/>
            </a:xfrm>
            <a:prstGeom prst="rect">
              <a:avLst/>
            </a:prstGeom>
            <a:solidFill>
              <a:srgbClr val="5085DE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810285" y="2062860"/>
              <a:ext cx="522900" cy="461665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marL="0" algn="l">
                <a:defRPr/>
              </a:pPr>
              <a:r>
                <a:rPr lang="en-US" sz="2400" b="0" i="0" u="none" baseline="0">
                  <a:solidFill>
                    <a:srgbClr val="FFFFFF"/>
                  </a:solidFill>
                  <a:latin typeface="字魂35号-经典雅黑"/>
                  <a:ea typeface="字魂35号-经典雅黑"/>
                </a:rPr>
                <a:t>01</a:t>
              </a:r>
              <a:endParaRPr lang="en-US" sz="11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44687" y="4640968"/>
            <a:ext cx="823828" cy="763929"/>
            <a:chOff x="4659821" y="1911728"/>
            <a:chExt cx="823828" cy="763929"/>
          </a:xfrm>
        </p:grpSpPr>
        <p:sp>
          <p:nvSpPr>
            <p:cNvPr id="9" name="AutoShape 9"/>
            <p:cNvSpPr/>
            <p:nvPr/>
          </p:nvSpPr>
          <p:spPr>
            <a:xfrm>
              <a:off x="4659821" y="1911728"/>
              <a:ext cx="823828" cy="7639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798263" y="2062860"/>
              <a:ext cx="546945" cy="461665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marL="0" algn="ctr">
                <a:defRPr/>
              </a:pPr>
              <a:r>
                <a:rPr lang="en-US" sz="2400" b="0" i="0" u="none" baseline="0">
                  <a:solidFill>
                    <a:srgbClr val="FFFFFF"/>
                  </a:solidFill>
                  <a:latin typeface="字魂35号-经典雅黑"/>
                  <a:ea typeface="字魂35号-经典雅黑"/>
                </a:rPr>
                <a:t>02</a:t>
              </a:r>
              <a:endParaRPr lang="en-US" sz="11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56601" y="1555943"/>
            <a:ext cx="40602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i="0" u="none" baseline="0">
                <a:solidFill>
                  <a:srgbClr val="2F2F2F"/>
                </a:solidFill>
                <a:latin typeface="+mn-ea"/>
                <a:ea typeface="+mn-ea"/>
              </a:rPr>
              <a:t>Health Check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6756601" y="2001986"/>
            <a:ext cx="4074632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2F2F2F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Verifying the functionality of the system.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224044" y="4141981"/>
            <a:ext cx="40602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i="0" u="none" baseline="0">
                <a:solidFill>
                  <a:srgbClr val="2F2F2F"/>
                </a:solidFill>
                <a:latin typeface="+mn-ea"/>
                <a:ea typeface="+mn-ea"/>
              </a:rPr>
              <a:t>Deploying All components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1224044" y="4588024"/>
            <a:ext cx="4074632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2F2F2F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Deploy all microservices into the cloud platforms.</a:t>
            </a:r>
            <a:endParaRPr lang="en-US"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 spd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right)">
                                      <p:cBhvr>
                                        <p:cTn id="17" dur="500" spd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20" dur="500" spd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spd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spd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13966" y="0"/>
            <a:ext cx="3778034" cy="6858000"/>
          </a:xfrm>
          <a:custGeom>
            <a:avLst/>
            <a:gdLst/>
            <a:ahLst/>
            <a:cxnLst/>
            <a:rect l="l" t="t" r="r" b="b"/>
            <a:pathLst>
              <a:path w="6360942" h="6858000">
                <a:moveTo>
                  <a:pt x="0" y="0"/>
                </a:moveTo>
                <a:lnTo>
                  <a:pt x="6360942" y="0"/>
                </a:lnTo>
                <a:lnTo>
                  <a:pt x="636094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"/>
            <a:srcRect/>
            <a:stretch>
              <a:fillRect l="-52407" r="-119875"/>
            </a:stretch>
          </a:blipFill>
          <a:ln>
            <a:noFill/>
          </a:ln>
          <a:effectLst/>
        </p:spPr>
        <p:txBody>
          <a:bodyPr rot="0" vert="horz" wrap="square" lIns="91440" tIns="45720" rIns="91440" bIns="45720" anchor="t">
            <a:noAutofit/>
          </a:bodyPr>
          <a:p>
            <a:pPr marL="0" algn="ctr"/>
          </a:p>
        </p:txBody>
      </p:sp>
      <p:sp>
        <p:nvSpPr>
          <p:cNvPr id="3" name="TextBox 3"/>
          <p:cNvSpPr txBox="1"/>
          <p:nvPr/>
        </p:nvSpPr>
        <p:spPr>
          <a:xfrm>
            <a:off x="660400" y="0"/>
            <a:ext cx="10858500" cy="1028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Phase 7: Documentation and Demo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1708691" y="1695342"/>
            <a:ext cx="6053841" cy="371513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l">
              <a:defRPr/>
            </a:pPr>
            <a:r>
              <a:rPr lang="en-US" sz="1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README Completion</a:t>
            </a:r>
            <a:endParaRPr lang="en-US" sz="1100"/>
          </a:p>
        </p:txBody>
      </p:sp>
      <p:grpSp>
        <p:nvGrpSpPr>
          <p:cNvPr id="5" name="Group 5"/>
          <p:cNvGrpSpPr/>
          <p:nvPr/>
        </p:nvGrpSpPr>
        <p:grpSpPr>
          <a:xfrm>
            <a:off x="781772" y="1695687"/>
            <a:ext cx="500385" cy="500385"/>
            <a:chOff x="775841" y="2923362"/>
            <a:chExt cx="500385" cy="500385"/>
          </a:xfrm>
        </p:grpSpPr>
        <p:sp>
          <p:nvSpPr>
            <p:cNvPr id="6" name="Freeform 6"/>
            <p:cNvSpPr/>
            <p:nvPr/>
          </p:nvSpPr>
          <p:spPr>
            <a:xfrm>
              <a:off x="775841" y="2923362"/>
              <a:ext cx="500385" cy="500385"/>
            </a:xfrm>
            <a:custGeom>
              <a:avLst/>
              <a:gdLst/>
              <a:ahLst/>
              <a:cxnLst/>
              <a:rect l="l" t="t" r="r" b="b"/>
              <a:pathLst>
                <a:path w="566" h="566">
                  <a:moveTo>
                    <a:pt x="283" y="566"/>
                  </a:moveTo>
                  <a:cubicBezTo>
                    <a:pt x="93" y="566"/>
                    <a:pt x="0" y="506"/>
                    <a:pt x="0" y="383"/>
                  </a:cubicBezTo>
                  <a:cubicBezTo>
                    <a:pt x="0" y="314"/>
                    <a:pt x="37" y="219"/>
                    <a:pt x="97" y="136"/>
                  </a:cubicBezTo>
                  <a:cubicBezTo>
                    <a:pt x="158" y="51"/>
                    <a:pt x="228" y="0"/>
                    <a:pt x="283" y="0"/>
                  </a:cubicBezTo>
                  <a:cubicBezTo>
                    <a:pt x="338" y="0"/>
                    <a:pt x="408" y="51"/>
                    <a:pt x="469" y="136"/>
                  </a:cubicBezTo>
                  <a:cubicBezTo>
                    <a:pt x="529" y="219"/>
                    <a:pt x="566" y="314"/>
                    <a:pt x="566" y="383"/>
                  </a:cubicBezTo>
                  <a:cubicBezTo>
                    <a:pt x="566" y="506"/>
                    <a:pt x="473" y="566"/>
                    <a:pt x="283" y="5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anchor="t"/>
            <a:p>
              <a:pPr marL="0" algn="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09625" y="3012282"/>
              <a:ext cx="441146" cy="369332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marL="0" algn="ctr">
                <a:defRPr/>
              </a:pPr>
              <a:r>
                <a:rPr lang="en-US" sz="1800" b="1" i="0" u="none" baseline="0">
                  <a:solidFill>
                    <a:schemeClr val="bg1"/>
                  </a:solidFill>
                  <a:latin typeface="Arial" panose="020B0604020202020204"/>
                  <a:ea typeface="Arial" panose="020B0604020202020204"/>
                </a:rPr>
                <a:t>01</a:t>
              </a:r>
              <a:endParaRPr lang="en-US" sz="11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08691" y="2087780"/>
            <a:ext cx="6053841" cy="69871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Detailed explanation for the project.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1708691" y="3763180"/>
            <a:ext cx="6053841" cy="371513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l">
              <a:defRPr/>
            </a:pPr>
            <a:r>
              <a:rPr lang="en-US" sz="1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Preparing Demo</a:t>
            </a:r>
            <a:endParaRPr lang="en-US" sz="1100"/>
          </a:p>
        </p:txBody>
      </p:sp>
      <p:grpSp>
        <p:nvGrpSpPr>
          <p:cNvPr id="10" name="Group 10"/>
          <p:cNvGrpSpPr/>
          <p:nvPr/>
        </p:nvGrpSpPr>
        <p:grpSpPr>
          <a:xfrm>
            <a:off x="781772" y="3763525"/>
            <a:ext cx="500385" cy="500385"/>
            <a:chOff x="775841" y="2923362"/>
            <a:chExt cx="500385" cy="500385"/>
          </a:xfrm>
        </p:grpSpPr>
        <p:sp>
          <p:nvSpPr>
            <p:cNvPr id="11" name="Freeform 11"/>
            <p:cNvSpPr/>
            <p:nvPr/>
          </p:nvSpPr>
          <p:spPr>
            <a:xfrm>
              <a:off x="775841" y="2923362"/>
              <a:ext cx="500385" cy="500385"/>
            </a:xfrm>
            <a:custGeom>
              <a:avLst/>
              <a:gdLst/>
              <a:ahLst/>
              <a:cxnLst/>
              <a:rect l="l" t="t" r="r" b="b"/>
              <a:pathLst>
                <a:path w="566" h="566">
                  <a:moveTo>
                    <a:pt x="283" y="566"/>
                  </a:moveTo>
                  <a:cubicBezTo>
                    <a:pt x="93" y="566"/>
                    <a:pt x="0" y="506"/>
                    <a:pt x="0" y="383"/>
                  </a:cubicBezTo>
                  <a:cubicBezTo>
                    <a:pt x="0" y="314"/>
                    <a:pt x="37" y="219"/>
                    <a:pt x="97" y="136"/>
                  </a:cubicBezTo>
                  <a:cubicBezTo>
                    <a:pt x="158" y="51"/>
                    <a:pt x="228" y="0"/>
                    <a:pt x="283" y="0"/>
                  </a:cubicBezTo>
                  <a:cubicBezTo>
                    <a:pt x="338" y="0"/>
                    <a:pt x="408" y="51"/>
                    <a:pt x="469" y="136"/>
                  </a:cubicBezTo>
                  <a:cubicBezTo>
                    <a:pt x="529" y="219"/>
                    <a:pt x="566" y="314"/>
                    <a:pt x="566" y="383"/>
                  </a:cubicBezTo>
                  <a:cubicBezTo>
                    <a:pt x="566" y="506"/>
                    <a:pt x="473" y="566"/>
                    <a:pt x="283" y="5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anchor="t"/>
            <a:p>
              <a:pPr marL="0" algn="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09625" y="3012282"/>
              <a:ext cx="441147" cy="369332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marL="0" algn="ctr">
                <a:defRPr/>
              </a:pPr>
              <a:r>
                <a:rPr lang="en-US" sz="1800" b="1" i="0" u="none" baseline="0">
                  <a:solidFill>
                    <a:schemeClr val="bg1"/>
                  </a:solidFill>
                  <a:latin typeface="Arial" panose="020B0604020202020204"/>
                  <a:ea typeface="Arial" panose="020B0604020202020204"/>
                </a:rPr>
                <a:t>02</a:t>
              </a:r>
              <a:endParaRPr lang="en-US" sz="11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08691" y="4155618"/>
            <a:ext cx="6053841" cy="69871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Present all screenshots and videos for instruction.</a:t>
            </a:r>
            <a:endParaRPr lang="en-US"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or 9"/>
          <p:cNvCxnSpPr/>
          <p:nvPr/>
        </p:nvCxnSpPr>
        <p:spPr>
          <a:xfrm flipH="1">
            <a:off x="990480" y="1066708"/>
            <a:ext cx="26035" cy="5867400"/>
          </a:xfrm>
          <a:prstGeom prst="line">
            <a:avLst/>
          </a:prstGeom>
          <a:noFill/>
          <a:ln w="12700">
            <a:solidFill>
              <a:schemeClr val="accent1"/>
            </a:solidFill>
          </a:ln>
        </p:spPr>
      </p:cxnSp>
      <p:sp>
        <p:nvSpPr>
          <p:cNvPr id="10" name="Freeform 10"/>
          <p:cNvSpPr/>
          <p:nvPr/>
        </p:nvSpPr>
        <p:spPr>
          <a:xfrm>
            <a:off x="762158" y="381126"/>
            <a:ext cx="500385" cy="500385"/>
          </a:xfrm>
          <a:custGeom>
            <a:avLst/>
            <a:gdLst/>
            <a:ahLst/>
            <a:cxnLst/>
            <a:rect l="l" t="t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anchor="t"/>
          <a:p>
            <a:pPr marL="0" algn="l"/>
          </a:p>
        </p:txBody>
      </p:sp>
      <p:pic>
        <p:nvPicPr>
          <p:cNvPr id="11" name="Picture 10" descr="Gemini_Generated_Image_b09p2ob09p2ob09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840" y="762000"/>
            <a:ext cx="9163685" cy="49980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3325377"/>
            <a:ext cx="5731164" cy="424732"/>
          </a:xfrm>
        </p:spPr>
        <p:txBody>
          <a:bodyPr vert="horz" lIns="91440" tIns="45720" rIns="91440" bIns="45720" anchor="t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175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Introduction: The Growing Threat of Fake News</a:t>
            </a:r>
            <a:endParaRPr lang="zh-CN" altLang="en-US" sz="2175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0400" y="2030994"/>
            <a:ext cx="1351652" cy="132343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000" b="1" i="0" u="none" spc="100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The Pervasive Nature of Misinformation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910523" y="4297369"/>
            <a:ext cx="1185333" cy="775597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l">
              <a:lnSpc>
                <a:spcPct val="90000"/>
              </a:lnSpc>
              <a:defRPr/>
            </a:pPr>
            <a:r>
              <a:rPr lang="en-US" sz="4800" b="1" i="0" u="none" baseline="0">
                <a:solidFill>
                  <a:srgbClr val="FFFFFF">
                    <a:lumMod val="85000"/>
                  </a:srgbClr>
                </a:solidFill>
                <a:latin typeface="Microsoft YaHei" panose="020B0503020204020204" charset="-122"/>
                <a:ea typeface="Microsoft YaHei" panose="020B0503020204020204" charset="-122"/>
              </a:rPr>
              <a:t>01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10553556" y="4297369"/>
            <a:ext cx="1185333" cy="775597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l">
              <a:lnSpc>
                <a:spcPct val="90000"/>
              </a:lnSpc>
              <a:defRPr/>
            </a:pPr>
            <a:r>
              <a:rPr lang="en-US" sz="4800" b="1" i="0" u="none" baseline="0">
                <a:solidFill>
                  <a:srgbClr val="FFFFFF">
                    <a:lumMod val="85000"/>
                  </a:srgbClr>
                </a:solidFill>
                <a:latin typeface="Microsoft YaHei" panose="020B0503020204020204" charset="-122"/>
                <a:ea typeface="Microsoft YaHei" panose="020B0503020204020204" charset="-122"/>
              </a:rPr>
              <a:t>02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>
            <a:off x="7632844" y="4270366"/>
            <a:ext cx="3268133" cy="0"/>
          </a:xfrm>
          <a:prstGeom prst="line">
            <a:avLst/>
          </a:prstGeom>
          <a:ln w="101600" cap="flat" cmpd="sng">
            <a:solidFill>
              <a:schemeClr val="accent1"/>
            </a:solidFill>
            <a:prstDash val="solid"/>
          </a:ln>
        </p:spPr>
      </p:cxnSp>
      <p:cxnSp>
        <p:nvCxnSpPr>
          <p:cNvPr id="6" name="Connector 6"/>
          <p:cNvCxnSpPr/>
          <p:nvPr/>
        </p:nvCxnSpPr>
        <p:spPr>
          <a:xfrm>
            <a:off x="1930544" y="4270366"/>
            <a:ext cx="3268133" cy="0"/>
          </a:xfrm>
          <a:prstGeom prst="line">
            <a:avLst/>
          </a:prstGeom>
          <a:ln w="101600" cap="flat" cmpd="sng">
            <a:solidFill>
              <a:schemeClr val="accent1"/>
            </a:solidFill>
            <a:prstDash val="solid"/>
          </a:ln>
        </p:spPr>
      </p:cxnSp>
      <p:sp>
        <p:nvSpPr>
          <p:cNvPr id="7" name="TextBox 7"/>
          <p:cNvSpPr txBox="1"/>
          <p:nvPr/>
        </p:nvSpPr>
        <p:spPr>
          <a:xfrm>
            <a:off x="1045777" y="4476294"/>
            <a:ext cx="4152901" cy="313932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r">
              <a:lnSpc>
                <a:spcPct val="90000"/>
              </a:lnSpc>
              <a:defRPr/>
            </a:pPr>
            <a:r>
              <a:rPr lang="zh-CN" altLang="en-US" sz="1600" b="1" i="0" u="none" baseline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Fake News Defined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1045777" y="4921432"/>
            <a:ext cx="4239011" cy="625171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t">
            <a:spAutoFit/>
          </a:bodyPr>
          <a:lstStyle/>
          <a:p>
            <a:pPr marL="0" algn="r">
              <a:lnSpc>
                <a:spcPct val="130000"/>
              </a:lnSpc>
              <a:defRPr/>
            </a:pPr>
            <a:r>
              <a:rPr lang="en-US" sz="1400" b="0" i="0" u="none" baseline="0">
                <a:solidFill>
                  <a:srgbClr val="2F2F2F"/>
                </a:solidFill>
                <a:latin typeface="+mn-ea"/>
                <a:ea typeface="+mn-ea"/>
              </a:rPr>
              <a:t>Fake news encompasses deliberately false or misleading information presented as legitimate news, often spread through digital channels.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6774920" y="4476294"/>
            <a:ext cx="4152901" cy="313932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r">
              <a:lnSpc>
                <a:spcPct val="90000"/>
              </a:lnSpc>
              <a:defRPr/>
            </a:pPr>
            <a:r>
              <a:rPr lang="zh-CN" altLang="en-US" sz="1600" b="1" i="0" u="none" baseline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Real-World Impact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6795683" y="4921432"/>
            <a:ext cx="4218248" cy="625171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t">
            <a:spAutoFit/>
          </a:bodyPr>
          <a:lstStyle/>
          <a:p>
            <a:pPr marL="0" algn="r">
              <a:lnSpc>
                <a:spcPct val="130000"/>
              </a:lnSpc>
              <a:defRPr/>
            </a:pPr>
            <a:r>
              <a:rPr lang="en-US" sz="1400" b="0" i="0" u="none" baseline="0">
                <a:solidFill>
                  <a:srgbClr val="2F2F2F"/>
                </a:solidFill>
                <a:latin typeface="+mn-ea"/>
                <a:ea typeface="+mn-ea"/>
              </a:rPr>
              <a:t>Erosion of trust in institutions; manipulation of public opinion; societal polarization; potential for real-world harm and violence.</a:t>
            </a:r>
            <a:endParaRPr lang="en-US" sz="1100"/>
          </a:p>
        </p:txBody>
      </p:sp>
      <p:pic>
        <p:nvPicPr>
          <p:cNvPr id="11" name="image8.jpeg"/>
          <p:cNvPicPr>
            <a:picLocks noChangeAspect="1"/>
          </p:cNvPicPr>
          <p:nvPr/>
        </p:nvPicPr>
        <p:blipFill>
          <a:blip r:embed="rId1"/>
          <a:srcRect l="4441" r="4441"/>
          <a:stretch>
            <a:fillRect/>
          </a:stretch>
        </p:blipFill>
        <p:spPr>
          <a:xfrm>
            <a:off x="6748077" y="1193522"/>
            <a:ext cx="4152900" cy="3038558"/>
          </a:xfrm>
          <a:prstGeom prst="rect">
            <a:avLst/>
          </a:prstGeom>
        </p:spPr>
      </p:pic>
      <p:pic>
        <p:nvPicPr>
          <p:cNvPr id="12" name="image9.jpeg"/>
          <p:cNvPicPr>
            <a:picLocks noChangeAspect="1"/>
          </p:cNvPicPr>
          <p:nvPr/>
        </p:nvPicPr>
        <p:blipFill>
          <a:blip r:embed="rId2"/>
          <a:srcRect l="4441" r="4441"/>
          <a:stretch>
            <a:fillRect/>
          </a:stretch>
        </p:blipFill>
        <p:spPr>
          <a:xfrm>
            <a:off x="1045777" y="1193522"/>
            <a:ext cx="4152900" cy="30385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The Urgency for Detection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224044" y="1246234"/>
            <a:ext cx="4074632" cy="2495522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4" name="AutoShape 4"/>
          <p:cNvSpPr/>
          <p:nvPr/>
        </p:nvSpPr>
        <p:spPr>
          <a:xfrm>
            <a:off x="6756601" y="3775171"/>
            <a:ext cx="4074632" cy="24955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p>
            <a:pPr marL="0" algn="ctr"/>
          </a:p>
        </p:txBody>
      </p:sp>
      <p:grpSp>
        <p:nvGrpSpPr>
          <p:cNvPr id="5" name="Group 5"/>
          <p:cNvGrpSpPr/>
          <p:nvPr/>
        </p:nvGrpSpPr>
        <p:grpSpPr>
          <a:xfrm>
            <a:off x="4886762" y="2112031"/>
            <a:ext cx="823828" cy="763929"/>
            <a:chOff x="4659821" y="1911728"/>
            <a:chExt cx="823828" cy="763929"/>
          </a:xfrm>
        </p:grpSpPr>
        <p:sp>
          <p:nvSpPr>
            <p:cNvPr id="6" name="AutoShape 6"/>
            <p:cNvSpPr/>
            <p:nvPr/>
          </p:nvSpPr>
          <p:spPr>
            <a:xfrm>
              <a:off x="4659821" y="1911728"/>
              <a:ext cx="823828" cy="763929"/>
            </a:xfrm>
            <a:prstGeom prst="rect">
              <a:avLst/>
            </a:prstGeom>
            <a:solidFill>
              <a:srgbClr val="5085DE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810285" y="2062860"/>
              <a:ext cx="522900" cy="461665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marL="0" algn="l">
                <a:defRPr/>
              </a:pPr>
              <a:r>
                <a:rPr lang="en-US" sz="2400" b="0" i="0" u="none" baseline="0">
                  <a:solidFill>
                    <a:srgbClr val="FFFFFF"/>
                  </a:solidFill>
                  <a:latin typeface="字魂35号-经典雅黑"/>
                  <a:ea typeface="字魂35号-经典雅黑"/>
                </a:rPr>
                <a:t>01</a:t>
              </a:r>
              <a:endParaRPr lang="en-US" sz="11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44687" y="4640968"/>
            <a:ext cx="823828" cy="763929"/>
            <a:chOff x="4659821" y="1911728"/>
            <a:chExt cx="823828" cy="763929"/>
          </a:xfrm>
        </p:grpSpPr>
        <p:sp>
          <p:nvSpPr>
            <p:cNvPr id="9" name="AutoShape 9"/>
            <p:cNvSpPr/>
            <p:nvPr/>
          </p:nvSpPr>
          <p:spPr>
            <a:xfrm>
              <a:off x="4659821" y="1911728"/>
              <a:ext cx="823828" cy="7639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c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798263" y="2062860"/>
              <a:ext cx="546945" cy="461665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marL="0" algn="ctr">
                <a:defRPr/>
              </a:pPr>
              <a:r>
                <a:rPr lang="en-US" sz="2400" b="0" i="0" u="none" baseline="0">
                  <a:solidFill>
                    <a:srgbClr val="FFFFFF"/>
                  </a:solidFill>
                  <a:latin typeface="字魂35号-经典雅黑"/>
                  <a:ea typeface="字魂35号-经典雅黑"/>
                </a:rPr>
                <a:t>02</a:t>
              </a:r>
              <a:endParaRPr lang="en-US" sz="11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56601" y="1555943"/>
            <a:ext cx="40602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i="0" u="none" baseline="0">
                <a:solidFill>
                  <a:srgbClr val="2F2F2F"/>
                </a:solidFill>
                <a:latin typeface="+mn-ea"/>
                <a:ea typeface="+mn-ea"/>
              </a:rPr>
              <a:t>Empowerment Through Awareness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6756601" y="2001986"/>
            <a:ext cx="4074632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2F2F2F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Empowering individuals with the ability to discern credible information from fabricated content is essential for informed decision-making.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224044" y="4141981"/>
            <a:ext cx="40602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i="0" u="none" baseline="0">
                <a:solidFill>
                  <a:srgbClr val="2F2F2F"/>
                </a:solidFill>
                <a:latin typeface="+mn-ea"/>
                <a:ea typeface="+mn-ea"/>
              </a:rPr>
              <a:t>Combating Disinformation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1224044" y="4588024"/>
            <a:ext cx="4074632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2F2F2F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Proactive measures are crucial to minimize its negative impact on society and preserve the integrity of information ecosystems.</a:t>
            </a:r>
            <a:endParaRPr lang="en-US"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spd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 spd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spd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spd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right)">
                                      <p:cBhvr>
                                        <p:cTn id="17" dur="500" spd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20" dur="500" spd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spd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spd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spd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spd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spd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spd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sp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3325377"/>
            <a:ext cx="5731164" cy="424732"/>
          </a:xfrm>
        </p:spPr>
        <p:txBody>
          <a:bodyPr vert="horz" lIns="91440" tIns="45720" rIns="91440" bIns="45720" anchor="t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175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Project Overview: Building an AI Solution</a:t>
            </a:r>
            <a:endParaRPr lang="zh-CN" altLang="en-US" sz="2175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0400" y="2030994"/>
            <a:ext cx="1351652" cy="132343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000" b="1" i="0" u="none" spc="100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Project Goal: Automated Fake News Detection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 flipH="1">
            <a:off x="4296000" y="1629000"/>
            <a:ext cx="3600000" cy="3600000"/>
          </a:xfrm>
          <a:prstGeom prst="blockArc">
            <a:avLst>
              <a:gd name="adj1" fmla="val 16200000"/>
              <a:gd name="adj2" fmla="val 5400000"/>
              <a:gd name="adj3" fmla="val 16361"/>
            </a:avLst>
          </a:prstGeom>
          <a:solidFill>
            <a:srgbClr val="778495">
              <a:alpha val="15000"/>
            </a:srgbClr>
          </a:solidFill>
          <a:ln w="50800" cap="flat">
            <a:solidFill>
              <a:srgbClr val="F0F0F0"/>
            </a:solidFill>
            <a:prstDash val="solid"/>
          </a:ln>
        </p:spPr>
        <p:txBody>
          <a:bodyPr vert="horz" lIns="108000" tIns="108000" rIns="108000" bIns="108000" anchor="ctr">
            <a:normAutofit/>
          </a:bodyPr>
          <a:p>
            <a:pPr marL="0" algn="l"/>
          </a:p>
        </p:txBody>
      </p:sp>
      <p:sp>
        <p:nvSpPr>
          <p:cNvPr id="4" name="AutoShape 4"/>
          <p:cNvSpPr/>
          <p:nvPr/>
        </p:nvSpPr>
        <p:spPr>
          <a:xfrm>
            <a:off x="765486" y="1934308"/>
            <a:ext cx="2600014" cy="7044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wrap="square" lIns="108000" tIns="54000" rIns="108000" bIns="54000" anchor="ctr">
            <a:noAutofit/>
          </a:bodyPr>
          <a:p>
            <a:pPr marL="0" algn="ctr">
              <a:lnSpc>
                <a:spcPct val="130000"/>
              </a:lnSpc>
              <a:spcBef>
                <a:spcPct val="0"/>
              </a:spcBef>
            </a:pPr>
            <a:r>
              <a:rPr lang="zh-CN" altLang="en-US" sz="1600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System Objectives</a:t>
            </a:r>
            <a:endParaRPr lang="zh-CN" altLang="en-US" sz="1600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765486" y="2980736"/>
            <a:ext cx="2600014" cy="1346522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To develop an accessible tool that accurately identifies and flags fake news articles using machine learning techniques.</a:t>
            </a:r>
            <a:endParaRPr lang="zh-CN" altLang="en-US" sz="1400" b="0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4037926" y="3098463"/>
            <a:ext cx="661074" cy="661074"/>
            <a:chOff x="4037926" y="3198490"/>
            <a:chExt cx="661074" cy="661074"/>
          </a:xfrm>
        </p:grpSpPr>
        <p:sp>
          <p:nvSpPr>
            <p:cNvPr id="7" name="TextBox 7"/>
            <p:cNvSpPr txBox="1"/>
            <p:nvPr/>
          </p:nvSpPr>
          <p:spPr>
            <a:xfrm>
              <a:off x="4037926" y="3198490"/>
              <a:ext cx="661074" cy="66107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</p:spPr>
          <p:txBody>
            <a:bodyPr vert="horz" wrap="none" lIns="108000" tIns="108000" rIns="108000" bIns="108000" rtlCol="0" anchor="ctr">
              <a:noAutofit/>
            </a:bodyPr>
            <a:lstStyle/>
            <a:p>
              <a:pPr marL="0" algn="ctr">
                <a:defRPr/>
              </a:pPr>
              <a:endParaRPr lang="en-US" sz="1100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4098463" y="3259027"/>
              <a:ext cx="540000" cy="540000"/>
              <a:chOff x="4538963" y="1134518"/>
              <a:chExt cx="540000" cy="540000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4538963" y="1134518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vert="horz" wrap="none" lIns="108000" tIns="108000" rIns="108000" bIns="108000" rtlCol="0" anchor="ctr">
                <a:noAutofit/>
              </a:bodyPr>
              <a:lstStyle/>
              <a:p>
                <a:pPr marL="0" algn="ctr">
                  <a:defRPr/>
                </a:pPr>
                <a:endParaRPr lang="en-US" sz="1100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4695849" y="1266815"/>
                <a:ext cx="226228" cy="275406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533400">
                    <a:moveTo>
                      <a:pt x="284197" y="621"/>
                    </a:moveTo>
                    <a:cubicBezTo>
                      <a:pt x="285149" y="621"/>
                      <a:pt x="286102" y="621"/>
                      <a:pt x="286102" y="621"/>
                    </a:cubicBezTo>
                    <a:lnTo>
                      <a:pt x="286102" y="124446"/>
                    </a:lnTo>
                    <a:lnTo>
                      <a:pt x="286102" y="126351"/>
                    </a:lnTo>
                    <a:cubicBezTo>
                      <a:pt x="287055" y="141591"/>
                      <a:pt x="299437" y="153021"/>
                      <a:pt x="314677" y="153021"/>
                    </a:cubicBezTo>
                    <a:lnTo>
                      <a:pt x="314677" y="153021"/>
                    </a:lnTo>
                    <a:lnTo>
                      <a:pt x="438502" y="153021"/>
                    </a:lnTo>
                    <a:cubicBezTo>
                      <a:pt x="438502" y="153974"/>
                      <a:pt x="438502" y="154926"/>
                      <a:pt x="438502" y="154926"/>
                    </a:cubicBezTo>
                    <a:lnTo>
                      <a:pt x="438502" y="505446"/>
                    </a:lnTo>
                    <a:cubicBezTo>
                      <a:pt x="438502" y="521639"/>
                      <a:pt x="426120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2734" y="534021"/>
                      <a:pt x="352" y="521639"/>
                      <a:pt x="352" y="505446"/>
                    </a:cubicBezTo>
                    <a:lnTo>
                      <a:pt x="352" y="29196"/>
                    </a:lnTo>
                    <a:cubicBezTo>
                      <a:pt x="352" y="13004"/>
                      <a:pt x="12734" y="621"/>
                      <a:pt x="28927" y="621"/>
                    </a:cubicBezTo>
                    <a:lnTo>
                      <a:pt x="284197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49907" y="314946"/>
                    </a:lnTo>
                    <a:cubicBezTo>
                      <a:pt x="280387" y="313994"/>
                      <a:pt x="305152" y="288276"/>
                      <a:pt x="305152" y="257796"/>
                    </a:cubicBezTo>
                    <a:cubicBezTo>
                      <a:pt x="305152" y="226364"/>
                      <a:pt x="279434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8957" y="219696"/>
                      <a:pt x="286102" y="236841"/>
                      <a:pt x="286102" y="257796"/>
                    </a:cubicBezTo>
                    <a:cubicBezTo>
                      <a:pt x="286102" y="278751"/>
                      <a:pt x="268957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724" y="133971"/>
                    </a:lnTo>
                    <a:cubicBezTo>
                      <a:pt x="308962" y="133019"/>
                      <a:pt x="305152" y="129209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p>
                <a:pPr marL="0" algn="l"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4296000" y="1629000"/>
            <a:ext cx="3600000" cy="3600000"/>
          </a:xfrm>
          <a:prstGeom prst="blockArc">
            <a:avLst>
              <a:gd name="adj1" fmla="val 16200000"/>
              <a:gd name="adj2" fmla="val 5400000"/>
              <a:gd name="adj3" fmla="val 16361"/>
            </a:avLst>
          </a:prstGeom>
          <a:solidFill>
            <a:srgbClr val="778495">
              <a:alpha val="15000"/>
            </a:srgbClr>
          </a:solidFill>
          <a:ln w="50800" cap="flat">
            <a:solidFill>
              <a:srgbClr val="F0F0F0"/>
            </a:solidFill>
            <a:prstDash val="solid"/>
          </a:ln>
        </p:spPr>
        <p:txBody>
          <a:bodyPr vert="horz" lIns="108000" tIns="108000" rIns="108000" bIns="108000" anchor="ctr">
            <a:normAutofit/>
          </a:bodyPr>
          <a:p>
            <a:pPr marL="0" algn="l"/>
          </a:p>
        </p:txBody>
      </p:sp>
      <p:sp>
        <p:nvSpPr>
          <p:cNvPr id="12" name="AutoShape 12"/>
          <p:cNvSpPr/>
          <p:nvPr/>
        </p:nvSpPr>
        <p:spPr>
          <a:xfrm flipH="1">
            <a:off x="8826500" y="1934308"/>
            <a:ext cx="2600014" cy="7044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wrap="square" lIns="108000" tIns="54000" rIns="108000" bIns="54000" anchor="ctr">
            <a:noAutofit/>
          </a:bodyPr>
          <a:p>
            <a:pPr marL="0" algn="ctr">
              <a:lnSpc>
                <a:spcPct val="130000"/>
              </a:lnSpc>
              <a:spcBef>
                <a:spcPct val="0"/>
              </a:spcBef>
            </a:pPr>
            <a:r>
              <a:rPr lang="zh-CN" altLang="en-US" sz="1600" b="1" i="0" u="none" baseline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Key Performance Indicators</a:t>
            </a:r>
            <a:endParaRPr lang="zh-CN" altLang="en-US" sz="1600" b="1" i="0" u="none" baseline="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8826500" y="2980736"/>
            <a:ext cx="2600014" cy="1346522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High accuracy; low false positive rate; rapid processing speed; user-friendly interface.</a:t>
            </a:r>
            <a:endParaRPr lang="zh-CN" altLang="en-US" sz="1400" b="0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93000" y="3098463"/>
            <a:ext cx="661074" cy="661074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endParaRPr lang="en-US" sz="1100"/>
          </a:p>
        </p:txBody>
      </p:sp>
      <p:grpSp>
        <p:nvGrpSpPr>
          <p:cNvPr id="15" name="Group 15"/>
          <p:cNvGrpSpPr/>
          <p:nvPr/>
        </p:nvGrpSpPr>
        <p:grpSpPr>
          <a:xfrm>
            <a:off x="7553537" y="3159000"/>
            <a:ext cx="540000" cy="540000"/>
            <a:chOff x="8212907" y="3159675"/>
            <a:chExt cx="540000" cy="540000"/>
          </a:xfrm>
        </p:grpSpPr>
        <p:sp>
          <p:nvSpPr>
            <p:cNvPr id="16" name="TextBox 16"/>
            <p:cNvSpPr txBox="1"/>
            <p:nvPr/>
          </p:nvSpPr>
          <p:spPr>
            <a:xfrm>
              <a:off x="8212907" y="3159675"/>
              <a:ext cx="540000" cy="54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vert="horz" wrap="none" lIns="108000" tIns="108000" rIns="108000" bIns="108000" rtlCol="0" anchor="ctr">
              <a:noAutofit/>
            </a:bodyPr>
            <a:lstStyle/>
            <a:p>
              <a:pPr marL="0" algn="ctr">
                <a:defRPr/>
              </a:pPr>
              <a:endParaRPr lang="en-US" sz="11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8345204" y="3326398"/>
              <a:ext cx="275406" cy="206554"/>
            </a:xfrm>
            <a:custGeom>
              <a:avLst/>
              <a:gdLst/>
              <a:ahLst/>
              <a:cxnLst/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626" y="621"/>
                    <a:pt x="534008" y="13004"/>
                    <a:pt x="534008" y="29196"/>
                  </a:cubicBezTo>
                  <a:lnTo>
                    <a:pt x="534008" y="372096"/>
                  </a:lnTo>
                  <a:cubicBezTo>
                    <a:pt x="534008" y="388289"/>
                    <a:pt x="521626" y="400671"/>
                    <a:pt x="505433" y="400671"/>
                  </a:cubicBezTo>
                  <a:lnTo>
                    <a:pt x="29183" y="400671"/>
                  </a:lnTo>
                  <a:cubicBezTo>
                    <a:pt x="12990" y="400671"/>
                    <a:pt x="608" y="388289"/>
                    <a:pt x="608" y="372096"/>
                  </a:cubicBezTo>
                  <a:lnTo>
                    <a:pt x="608" y="29196"/>
                  </a:lnTo>
                  <a:cubicBezTo>
                    <a:pt x="608" y="13004"/>
                    <a:pt x="12990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133" y="198741"/>
                  </a:moveTo>
                  <a:cubicBezTo>
                    <a:pt x="378751" y="189216"/>
                    <a:pt x="360653" y="192074"/>
                    <a:pt x="351128" y="204456"/>
                  </a:cubicBezTo>
                  <a:lnTo>
                    <a:pt x="351128" y="204456"/>
                  </a:lnTo>
                  <a:lnTo>
                    <a:pt x="267308" y="315899"/>
                  </a:lnTo>
                  <a:cubicBezTo>
                    <a:pt x="266355" y="316851"/>
                    <a:pt x="265403" y="317804"/>
                    <a:pt x="264451" y="318756"/>
                  </a:cubicBezTo>
                  <a:cubicBezTo>
                    <a:pt x="253021" y="330186"/>
                    <a:pt x="234923" y="330186"/>
                    <a:pt x="224446" y="318756"/>
                  </a:cubicBezTo>
                  <a:lnTo>
                    <a:pt x="224446" y="318756"/>
                  </a:lnTo>
                  <a:lnTo>
                    <a:pt x="162533" y="257796"/>
                  </a:lnTo>
                  <a:cubicBezTo>
                    <a:pt x="161580" y="256844"/>
                    <a:pt x="161580" y="256844"/>
                    <a:pt x="160628" y="255891"/>
                  </a:cubicBezTo>
                  <a:cubicBezTo>
                    <a:pt x="148246" y="245414"/>
                    <a:pt x="130148" y="247319"/>
                    <a:pt x="120623" y="259701"/>
                  </a:cubicBezTo>
                  <a:lnTo>
                    <a:pt x="120623" y="259701"/>
                  </a:lnTo>
                  <a:lnTo>
                    <a:pt x="32993" y="366381"/>
                  </a:lnTo>
                  <a:cubicBezTo>
                    <a:pt x="32040" y="368286"/>
                    <a:pt x="31088" y="370191"/>
                    <a:pt x="31088" y="372096"/>
                  </a:cubicBezTo>
                  <a:cubicBezTo>
                    <a:pt x="31088" y="377811"/>
                    <a:pt x="34898" y="381621"/>
                    <a:pt x="40613" y="381621"/>
                  </a:cubicBezTo>
                  <a:lnTo>
                    <a:pt x="40613" y="381621"/>
                  </a:lnTo>
                  <a:lnTo>
                    <a:pt x="497813" y="381621"/>
                  </a:lnTo>
                  <a:cubicBezTo>
                    <a:pt x="499718" y="381621"/>
                    <a:pt x="501623" y="380669"/>
                    <a:pt x="503528" y="379716"/>
                  </a:cubicBezTo>
                  <a:cubicBezTo>
                    <a:pt x="508290" y="376859"/>
                    <a:pt x="509243" y="371144"/>
                    <a:pt x="506386" y="366381"/>
                  </a:cubicBezTo>
                  <a:lnTo>
                    <a:pt x="506386" y="366381"/>
                  </a:lnTo>
                  <a:lnTo>
                    <a:pt x="398753" y="205409"/>
                  </a:lnTo>
                  <a:cubicBezTo>
                    <a:pt x="395896" y="202551"/>
                    <a:pt x="393990" y="200646"/>
                    <a:pt x="391133" y="198741"/>
                  </a:cubicBezTo>
                  <a:close/>
                  <a:moveTo>
                    <a:pt x="95858" y="57771"/>
                  </a:moveTo>
                  <a:cubicBezTo>
                    <a:pt x="74903" y="57771"/>
                    <a:pt x="57758" y="74916"/>
                    <a:pt x="57758" y="95871"/>
                  </a:cubicBezTo>
                  <a:cubicBezTo>
                    <a:pt x="57758" y="116826"/>
                    <a:pt x="74903" y="133971"/>
                    <a:pt x="95858" y="133971"/>
                  </a:cubicBezTo>
                  <a:cubicBezTo>
                    <a:pt x="116813" y="133971"/>
                    <a:pt x="133958" y="116826"/>
                    <a:pt x="133958" y="95871"/>
                  </a:cubicBezTo>
                  <a:cubicBezTo>
                    <a:pt x="133958" y="74916"/>
                    <a:pt x="116813" y="57771"/>
                    <a:pt x="95858" y="577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p>
              <a:pPr marL="0" algn="l"/>
            </a:p>
          </p:txBody>
        </p:sp>
      </p:grpSp>
      <p:sp>
        <p:nvSpPr>
          <p:cNvPr id="18" name="AutoShape 18"/>
          <p:cNvSpPr/>
          <p:nvPr/>
        </p:nvSpPr>
        <p:spPr>
          <a:xfrm>
            <a:off x="4926032" y="2259000"/>
            <a:ext cx="2339936" cy="2340000"/>
          </a:xfrm>
          <a:prstGeom prst="roundRect">
            <a:avLst>
              <a:gd name="adj" fmla="val 50000"/>
            </a:avLst>
          </a:prstGeom>
          <a:blipFill>
            <a:blip r:embed="rId1"/>
            <a:srcRect/>
            <a:stretch>
              <a:fillRect l="1" t="-39088" r="1" b="-38667"/>
            </a:stretch>
          </a:blipFill>
          <a:ln cap="flat">
            <a:prstDash val="solid"/>
          </a:ln>
        </p:spPr>
        <p:txBody>
          <a:bodyPr rot="0" vert="horz" wrap="square" lIns="91440" tIns="45720" rIns="91440" bIns="45720" anchor="ctr">
            <a:noAutofit/>
          </a:bodyPr>
          <a:p>
            <a:pPr marL="0" algn="c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marR="0"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Architecture: A Microservices Approach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2358" y="2855523"/>
            <a:ext cx="3385624" cy="166968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>
                    <a:alpha val="80000"/>
                    <a:lumMod val="95000"/>
                    <a:lumOff val="5000"/>
                  </a:srgbClr>
                </a:solidFill>
                <a:latin typeface="Microsoft YaHei" panose="020B0503020204020204" charset="-122"/>
                <a:ea typeface="Microsoft YaHei" panose="020B0503020204020204" charset="-122"/>
              </a:rPr>
              <a:t>User interface for inputting news text and visualizing results; built using React, HTML, CSS, and JavaScript. Input includes a text/URL input and a "Detect" button. Result is visualized on this layer.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707683" y="2010800"/>
            <a:ext cx="3021771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i="0" u="none" baseline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Frontend UI (React)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1375358" y="4710792"/>
            <a:ext cx="1866557" cy="4777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b">
            <a:normAutofit/>
          </a:bodyPr>
          <a:p>
            <a:pPr marL="0" algn="ctr"/>
            <a:r>
              <a:rPr lang="en-US" sz="18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8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96838" y="2855523"/>
            <a:ext cx="3385624" cy="166968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>
                    <a:alpha val="80000"/>
                    <a:lumMod val="95000"/>
                    <a:lumOff val="5000"/>
                  </a:srgbClr>
                </a:solidFill>
                <a:latin typeface="Microsoft YaHei" panose="020B0503020204020204" charset="-122"/>
                <a:ea typeface="Microsoft YaHei" panose="020B0503020204020204" charset="-122"/>
              </a:rPr>
              <a:t>Acts as an orchestrator between the frontend and machine learning microservice; built using Node.js and Express.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4422163" y="2010800"/>
            <a:ext cx="336029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i="0" u="none" baseline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Backend API (Node.js)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5089838" y="4710792"/>
            <a:ext cx="1866557" cy="4777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b">
            <a:normAutofit/>
          </a:bodyPr>
          <a:p>
            <a:pPr marL="0" algn="ctr"/>
            <a:r>
              <a:rPr lang="en-US" sz="1800" b="1" i="0" u="none" baseline="0">
                <a:solidFill>
                  <a:schemeClr val="lt1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800" b="1" i="0" u="none" baseline="0">
              <a:solidFill>
                <a:schemeClr val="lt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975158" y="1497691"/>
            <a:ext cx="3681453" cy="4269019"/>
          </a:xfrm>
          <a:prstGeom prst="roundRect">
            <a:avLst>
              <a:gd name="adj" fmla="val 5238"/>
            </a:avLst>
          </a:prstGeom>
          <a:solidFill>
            <a:srgbClr val="778495">
              <a:alpha val="1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p>
            <a:pPr marL="0" algn="ctr"/>
          </a:p>
        </p:txBody>
      </p:sp>
      <p:sp>
        <p:nvSpPr>
          <p:cNvPr id="10" name="TextBox 10"/>
          <p:cNvSpPr txBox="1"/>
          <p:nvPr/>
        </p:nvSpPr>
        <p:spPr>
          <a:xfrm>
            <a:off x="8111318" y="2855523"/>
            <a:ext cx="3385624" cy="166968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2F2F2F">
                    <a:alpha val="80000"/>
                    <a:lumMod val="95000"/>
                    <a:lumOff val="5000"/>
                  </a:srgbClr>
                </a:solidFill>
                <a:latin typeface="Microsoft YaHei" panose="020B0503020204020204" charset="-122"/>
                <a:ea typeface="Microsoft YaHei" panose="020B0503020204020204" charset="-122"/>
              </a:rPr>
              <a:t>Performs text preprocessing, TF-IDF vectorization, and ML prediction; built using Python and Flask.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8123981" y="2010800"/>
            <a:ext cx="336029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ML Microservice (Python)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8870852" y="4710792"/>
            <a:ext cx="1866557" cy="47773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cap="flat" cmpd="sng">
            <a:prstDash val="solid"/>
          </a:ln>
        </p:spPr>
        <p:txBody>
          <a:bodyPr vert="horz" lIns="91440" tIns="45720" rIns="91440" bIns="45720" anchor="b">
            <a:normAutofit/>
          </a:bodyPr>
          <a:p>
            <a:pPr marL="0" algn="ctr"/>
            <a:r>
              <a:rPr lang="en-US" sz="1800" b="1" i="0" u="none" baseline="0">
                <a:solidFill>
                  <a:schemeClr val="accent1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800" b="1" i="0" u="none" baseline="0">
              <a:solidFill>
                <a:schemeClr val="accent1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Request-Response Flow</a:t>
            </a:r>
            <a:endParaRPr lang="zh-CN" altLang="en-US" sz="28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821839" y="3556083"/>
            <a:ext cx="2043113" cy="1982788"/>
          </a:xfrm>
          <a:custGeom>
            <a:avLst/>
            <a:gdLst/>
            <a:ahLst/>
            <a:cxnLst/>
            <a:rect l="l" t="t" r="r" b="b"/>
            <a:pathLst>
              <a:path w="2029" h="1970">
                <a:moveTo>
                  <a:pt x="1770" y="346"/>
                </a:moveTo>
                <a:cubicBezTo>
                  <a:pt x="1556" y="59"/>
                  <a:pt x="1556" y="59"/>
                  <a:pt x="1556" y="59"/>
                </a:cubicBezTo>
                <a:cubicBezTo>
                  <a:pt x="1538" y="579"/>
                  <a:pt x="1189" y="1015"/>
                  <a:pt x="713" y="1163"/>
                </a:cubicBezTo>
                <a:cubicBezTo>
                  <a:pt x="713" y="903"/>
                  <a:pt x="713" y="903"/>
                  <a:pt x="713" y="903"/>
                </a:cubicBezTo>
                <a:cubicBezTo>
                  <a:pt x="0" y="1437"/>
                  <a:pt x="0" y="1437"/>
                  <a:pt x="0" y="1437"/>
                </a:cubicBezTo>
                <a:cubicBezTo>
                  <a:pt x="713" y="1970"/>
                  <a:pt x="713" y="1970"/>
                  <a:pt x="713" y="1970"/>
                </a:cubicBezTo>
                <a:cubicBezTo>
                  <a:pt x="713" y="1652"/>
                  <a:pt x="713" y="1652"/>
                  <a:pt x="713" y="1652"/>
                </a:cubicBezTo>
                <a:cubicBezTo>
                  <a:pt x="1465" y="1488"/>
                  <a:pt x="2029" y="818"/>
                  <a:pt x="2029" y="17"/>
                </a:cubicBezTo>
                <a:cubicBezTo>
                  <a:pt x="2029" y="11"/>
                  <a:pt x="2029" y="5"/>
                  <a:pt x="2029" y="0"/>
                </a:cubicBezTo>
                <a:lnTo>
                  <a:pt x="1770" y="346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5720" rIns="91440" bIns="45720" anchor="t">
            <a:normAutofit/>
          </a:bodyPr>
          <a:p>
            <a:pPr marL="0" algn="l"/>
          </a:p>
        </p:txBody>
      </p:sp>
      <p:sp>
        <p:nvSpPr>
          <p:cNvPr id="4" name="Freeform 4"/>
          <p:cNvSpPr/>
          <p:nvPr/>
        </p:nvSpPr>
        <p:spPr>
          <a:xfrm>
            <a:off x="4512152" y="1605046"/>
            <a:ext cx="2179638" cy="1722438"/>
          </a:xfrm>
          <a:custGeom>
            <a:avLst/>
            <a:gdLst/>
            <a:ahLst/>
            <a:cxnLst/>
            <a:rect l="l" t="t" r="r" b="b"/>
            <a:pathLst>
              <a:path w="2164" h="1711">
                <a:moveTo>
                  <a:pt x="242" y="1388"/>
                </a:moveTo>
                <a:cubicBezTo>
                  <a:pt x="481" y="1707"/>
                  <a:pt x="481" y="1707"/>
                  <a:pt x="481" y="1707"/>
                </a:cubicBezTo>
                <a:cubicBezTo>
                  <a:pt x="581" y="1228"/>
                  <a:pt x="966" y="854"/>
                  <a:pt x="1451" y="771"/>
                </a:cubicBezTo>
                <a:cubicBezTo>
                  <a:pt x="1451" y="1067"/>
                  <a:pt x="1451" y="1067"/>
                  <a:pt x="1451" y="1067"/>
                </a:cubicBezTo>
                <a:cubicBezTo>
                  <a:pt x="2164" y="533"/>
                  <a:pt x="2164" y="533"/>
                  <a:pt x="2164" y="533"/>
                </a:cubicBezTo>
                <a:cubicBezTo>
                  <a:pt x="1451" y="0"/>
                  <a:pt x="1451" y="0"/>
                  <a:pt x="1451" y="0"/>
                </a:cubicBezTo>
                <a:cubicBezTo>
                  <a:pt x="1451" y="293"/>
                  <a:pt x="1451" y="293"/>
                  <a:pt x="1451" y="293"/>
                </a:cubicBezTo>
                <a:cubicBezTo>
                  <a:pt x="703" y="384"/>
                  <a:pt x="108" y="968"/>
                  <a:pt x="0" y="1711"/>
                </a:cubicBezTo>
                <a:lnTo>
                  <a:pt x="242" y="1388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5720" rIns="91440" bIns="45720" anchor="t">
            <a:normAutofit/>
          </a:bodyPr>
          <a:p>
            <a:pPr marL="0" algn="l"/>
          </a:p>
        </p:txBody>
      </p:sp>
      <p:sp>
        <p:nvSpPr>
          <p:cNvPr id="5" name="Freeform 5"/>
          <p:cNvSpPr/>
          <p:nvPr/>
        </p:nvSpPr>
        <p:spPr>
          <a:xfrm>
            <a:off x="4218464" y="3002046"/>
            <a:ext cx="1943100" cy="2255838"/>
          </a:xfrm>
          <a:custGeom>
            <a:avLst/>
            <a:gdLst/>
            <a:ahLst/>
            <a:cxnLst/>
            <a:rect l="l" t="t" r="r" b="b"/>
            <a:pathLst>
              <a:path w="1930" h="2239">
                <a:moveTo>
                  <a:pt x="1592" y="1986"/>
                </a:moveTo>
                <a:cubicBezTo>
                  <a:pt x="1887" y="1765"/>
                  <a:pt x="1887" y="1765"/>
                  <a:pt x="1887" y="1765"/>
                </a:cubicBezTo>
                <a:cubicBezTo>
                  <a:pt x="1302" y="1735"/>
                  <a:pt x="827" y="1287"/>
                  <a:pt x="757" y="713"/>
                </a:cubicBezTo>
                <a:cubicBezTo>
                  <a:pt x="1067" y="713"/>
                  <a:pt x="1067" y="713"/>
                  <a:pt x="1067" y="713"/>
                </a:cubicBezTo>
                <a:cubicBezTo>
                  <a:pt x="534" y="0"/>
                  <a:pt x="534" y="0"/>
                  <a:pt x="534" y="0"/>
                </a:cubicBezTo>
                <a:cubicBezTo>
                  <a:pt x="0" y="713"/>
                  <a:pt x="0" y="713"/>
                  <a:pt x="0" y="713"/>
                </a:cubicBezTo>
                <a:cubicBezTo>
                  <a:pt x="281" y="713"/>
                  <a:pt x="281" y="713"/>
                  <a:pt x="281" y="713"/>
                </a:cubicBezTo>
                <a:cubicBezTo>
                  <a:pt x="355" y="1562"/>
                  <a:pt x="1063" y="2230"/>
                  <a:pt x="1930" y="2239"/>
                </a:cubicBezTo>
                <a:lnTo>
                  <a:pt x="1592" y="1986"/>
                </a:lnTo>
                <a:close/>
              </a:path>
            </a:pathLst>
          </a:custGeom>
          <a:solidFill>
            <a:srgbClr val="778495"/>
          </a:solidFill>
        </p:spPr>
        <p:txBody>
          <a:bodyPr vert="horz" wrap="square" lIns="91440" tIns="45720" rIns="91440" bIns="45720" anchor="t">
            <a:normAutofit/>
          </a:bodyPr>
          <a:p>
            <a:pPr marL="0" algn="l"/>
          </a:p>
        </p:txBody>
      </p:sp>
      <p:sp>
        <p:nvSpPr>
          <p:cNvPr id="6" name="Freeform 6"/>
          <p:cNvSpPr/>
          <p:nvPr/>
        </p:nvSpPr>
        <p:spPr>
          <a:xfrm>
            <a:off x="6364764" y="1897146"/>
            <a:ext cx="1776413" cy="2006600"/>
          </a:xfrm>
          <a:custGeom>
            <a:avLst/>
            <a:gdLst/>
            <a:ahLst/>
            <a:cxnLst/>
            <a:rect l="l" t="t" r="r" b="b"/>
            <a:pathLst>
              <a:path w="1765" h="1993">
                <a:moveTo>
                  <a:pt x="1446" y="1280"/>
                </a:moveTo>
                <a:cubicBezTo>
                  <a:pt x="1286" y="598"/>
                  <a:pt x="710" y="77"/>
                  <a:pt x="0" y="0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10" y="479"/>
                  <a:pt x="10" y="479"/>
                  <a:pt x="10" y="479"/>
                </a:cubicBezTo>
                <a:cubicBezTo>
                  <a:pt x="453" y="550"/>
                  <a:pt x="815" y="864"/>
                  <a:pt x="955" y="1280"/>
                </a:cubicBezTo>
                <a:cubicBezTo>
                  <a:pt x="698" y="1280"/>
                  <a:pt x="698" y="1280"/>
                  <a:pt x="698" y="1280"/>
                </a:cubicBezTo>
                <a:cubicBezTo>
                  <a:pt x="1231" y="1993"/>
                  <a:pt x="1231" y="1993"/>
                  <a:pt x="1231" y="1993"/>
                </a:cubicBezTo>
                <a:cubicBezTo>
                  <a:pt x="1765" y="1280"/>
                  <a:pt x="1765" y="1280"/>
                  <a:pt x="1765" y="1280"/>
                </a:cubicBezTo>
                <a:lnTo>
                  <a:pt x="1446" y="1280"/>
                </a:lnTo>
                <a:close/>
              </a:path>
            </a:pathLst>
          </a:custGeom>
          <a:solidFill>
            <a:srgbClr val="778495"/>
          </a:solidFill>
        </p:spPr>
        <p:txBody>
          <a:bodyPr vert="horz" wrap="square" lIns="91440" tIns="45720" rIns="91440" bIns="45720" anchor="t">
            <a:normAutofit/>
          </a:bodyPr>
          <a:p>
            <a:pPr marL="0" algn="l"/>
          </a:p>
        </p:txBody>
      </p:sp>
      <p:sp>
        <p:nvSpPr>
          <p:cNvPr id="7" name="AutoShape 7"/>
          <p:cNvSpPr/>
          <p:nvPr/>
        </p:nvSpPr>
        <p:spPr>
          <a:xfrm>
            <a:off x="8987899" y="2262663"/>
            <a:ext cx="2825137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Prediction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8987899" y="2619949"/>
            <a:ext cx="2825137" cy="890372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zh-CN" altLang="en-US" sz="12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Backend validates input, and forward request to ML Service, returning a formatted response to the frontend.</a:t>
            </a:r>
            <a:endParaRPr lang="zh-CN" altLang="en-US" sz="1200" b="0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88710" y="2407108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778495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02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8987899" y="4369650"/>
            <a:ext cx="2825137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p>
            <a:pPr marL="0" algn="l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Result Display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8987899" y="4726936"/>
            <a:ext cx="2825137" cy="890372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l">
              <a:lnSpc>
                <a:spcPct val="150000"/>
              </a:lnSpc>
            </a:pPr>
            <a:r>
              <a:rPr lang="zh-CN" altLang="en-US" sz="12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Frontend displays the "Fake/Real" result along with confidence score.</a:t>
            </a:r>
            <a:endParaRPr lang="zh-CN" altLang="en-US" sz="1200" b="0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388710" y="4514095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03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 flipH="1">
            <a:off x="451202" y="2262663"/>
            <a:ext cx="2825138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p>
            <a:pPr marL="0" algn="r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User Input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" name="AutoShape 14"/>
          <p:cNvSpPr/>
          <p:nvPr/>
        </p:nvSpPr>
        <p:spPr>
          <a:xfrm flipH="1">
            <a:off x="451204" y="2619949"/>
            <a:ext cx="2825137" cy="890372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r">
              <a:lnSpc>
                <a:spcPct val="150000"/>
              </a:lnSpc>
            </a:pPr>
            <a:r>
              <a:rPr lang="zh-CN" altLang="en-US" sz="12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User enters the news text into the frontend.</a:t>
            </a:r>
            <a:endParaRPr lang="zh-CN" altLang="en-US" sz="1200" b="0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 flipH="1">
            <a:off x="3335530" y="2407108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01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 flipH="1">
            <a:off x="451202" y="4369650"/>
            <a:ext cx="2825138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p>
            <a:pPr marL="0" algn="r"/>
            <a:r>
              <a:rPr lang="zh-CN" altLang="en-US" sz="1600" b="1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API Request</a:t>
            </a:r>
            <a:endParaRPr lang="zh-CN" altLang="en-US" sz="1600" b="1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7" name="AutoShape 17"/>
          <p:cNvSpPr/>
          <p:nvPr/>
        </p:nvSpPr>
        <p:spPr>
          <a:xfrm flipH="1">
            <a:off x="451204" y="4726936"/>
            <a:ext cx="2825137" cy="890372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p>
            <a:pPr marL="0" algn="r">
              <a:lnSpc>
                <a:spcPct val="150000"/>
              </a:lnSpc>
            </a:pPr>
            <a:r>
              <a:rPr lang="zh-CN" altLang="en-US" sz="1200" b="0" i="0" u="none" baseline="0">
                <a:solidFill>
                  <a:srgbClr val="2F2F2F"/>
                </a:solidFill>
                <a:latin typeface="Microsoft YaHei" panose="020B0503020204020204" charset="-122"/>
                <a:ea typeface="Microsoft YaHei" panose="020B0503020204020204" charset="-122"/>
              </a:rPr>
              <a:t>The frontend sends the POST request to the backend API.</a:t>
            </a:r>
            <a:endParaRPr lang="zh-CN" altLang="en-US" sz="1200" b="0" i="0" u="none" baseline="0">
              <a:solidFill>
                <a:srgbClr val="2F2F2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 flipH="1">
            <a:off x="3335530" y="4514095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778495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04</a:t>
            </a:r>
            <a:endParaRPr lang="en-US" sz="11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10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11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12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13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14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15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16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17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18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2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3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4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5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6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7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8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ags/tag9.xml><?xml version="1.0" encoding="utf-8"?>
<p:tagLst xmlns:p="http://schemas.openxmlformats.org/presentationml/2006/main">
  <p:tag name="KSO_WM_DIAGRAM_VIRTUALLY_FRAME" val="{&quot;height&quot;:274.26062992125986,&quot;left&quot;:24.29023622047244,&quot;top&quot;:147.0012598425197,&quot;width&quot;:908.3792125984252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116FC4"/>
      </a:accent1>
      <a:accent2>
        <a:srgbClr val="7DD7FF"/>
      </a:accent2>
      <a:accent3>
        <a:srgbClr val="5085DE"/>
      </a:accent3>
      <a:accent4>
        <a:srgbClr val="5B6F86"/>
      </a:accent4>
      <a:accent5>
        <a:srgbClr val="7F98B5"/>
      </a:accent5>
      <a:accent6>
        <a:srgbClr val="5C9BAE"/>
      </a:accent6>
      <a:hlink>
        <a:srgbClr val="F84D4D"/>
      </a:hlink>
      <a:folHlink>
        <a:srgbClr val="97979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5053</Words>
  <Application>WPS Presentation</Application>
  <PresentationFormat>全屏显示(4:3)</PresentationFormat>
  <Paragraphs>346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SimSun</vt:lpstr>
      <vt:lpstr>Wingdings</vt:lpstr>
      <vt:lpstr>Arial</vt:lpstr>
      <vt:lpstr>Microsoft YaHei</vt:lpstr>
      <vt:lpstr>字魂35号-经典雅黑</vt:lpstr>
      <vt:lpstr>Calibri</vt:lpstr>
      <vt:lpstr>Arial Unicode MS</vt:lpstr>
      <vt:lpstr>思源黑体 CN Bold</vt:lpstr>
      <vt:lpstr>思源黑体 CN Regular</vt:lpstr>
      <vt:lpstr>Office Theme</vt:lpstr>
      <vt:lpstr>AI-Powered Fake News Detection: A Deep Dive</vt:lpstr>
      <vt:lpstr>PowerPoint 演示文稿</vt:lpstr>
      <vt:lpstr>Introduction: The Growing Threat of Fake News</vt:lpstr>
      <vt:lpstr>The Pervasive Nature of Misinformation</vt:lpstr>
      <vt:lpstr>The Urgency for Detection</vt:lpstr>
      <vt:lpstr>Project Overview: Building an AI Solution</vt:lpstr>
      <vt:lpstr>Project Goal: Automated Fake News Detection</vt:lpstr>
      <vt:lpstr>Architecture: A Microservices Approach</vt:lpstr>
      <vt:lpstr>Request-Response Flow</vt:lpstr>
      <vt:lpstr>System Architecture: A Detailed Look</vt:lpstr>
      <vt:lpstr>Frontend: Input and Output</vt:lpstr>
      <vt:lpstr>Backend: Orchestration and Validation</vt:lpstr>
      <vt:lpstr>ML Service: The Core of Detection</vt:lpstr>
      <vt:lpstr>Trained ML Assets</vt:lpstr>
      <vt:lpstr>Technology Stack: Tools and Frameworks</vt:lpstr>
      <vt:lpstr>Frontend: React, HTML, CSS, JavaScript</vt:lpstr>
      <vt:lpstr>Backend: Node.js, Express</vt:lpstr>
      <vt:lpstr>ML Service: Python, Flask</vt:lpstr>
      <vt:lpstr>Other tools</vt:lpstr>
      <vt:lpstr>Development Roadmap: Step-by-Step</vt:lpstr>
      <vt:lpstr>Phase 0: Planning and Design</vt:lpstr>
      <vt:lpstr>Phase 1: Repository and Foundation</vt:lpstr>
      <vt:lpstr>PowerPoint 演示文稿</vt:lpstr>
      <vt:lpstr>Phase 3: Backend Development</vt:lpstr>
      <vt:lpstr>PowerPoint 演示文稿</vt:lpstr>
      <vt:lpstr>Phase 5: Integration and Testing</vt:lpstr>
      <vt:lpstr>Phase 6: Deployment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1083-ANJAN ADITYA</cp:lastModifiedBy>
  <cp:revision>2</cp:revision>
  <dcterms:created xsi:type="dcterms:W3CDTF">2025-12-17T05:55:00Z</dcterms:created>
  <dcterms:modified xsi:type="dcterms:W3CDTF">2025-12-17T06:07:14Z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pyright">
    <vt:lpwstr>https://docmee.cn</vt:lpwstr>
  </property>
  <property fmtid="{D5CDD505-2E9C-101B-9397-08002B2CF9AE}" pid="3" name="developer">
    <vt:lpwstr>https://github.com/veasion</vt:lpwstr>
  </property>
  <property fmtid="{D5CDD505-2E9C-101B-9397-08002B2CF9AE}" pid="4" name="AIGC">
    <vt:lpwstr>{"ContentPropagator":"文多多","Label":"1","ReservedCode1":"1765950941088","ProduceID":"wenduoduo-pptx-1765950941088","ReservedCode2":"1765950941088","PropagateID":"wenduoduo-pptx1765950941088","ContentProducer":"文多多"}</vt:lpwstr>
  </property>
  <property fmtid="{D5CDD505-2E9C-101B-9397-08002B2CF9AE}" pid="5" name="ICV">
    <vt:lpwstr>A2F0E8F2A894477AB543119356DB2249_13</vt:lpwstr>
  </property>
  <property fmtid="{D5CDD505-2E9C-101B-9397-08002B2CF9AE}" pid="6" name="KSOProductBuildVer">
    <vt:lpwstr>1033-12.2.0.23155</vt:lpwstr>
  </property>
</Properties>
</file>